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</p:sldMasterIdLst>
  <p:notesMasterIdLst>
    <p:notesMasterId r:id="rId22"/>
  </p:notesMasterIdLst>
  <p:sldIdLst>
    <p:sldId id="256" r:id="rId2"/>
    <p:sldId id="268" r:id="rId3"/>
    <p:sldId id="257" r:id="rId4"/>
    <p:sldId id="267" r:id="rId5"/>
    <p:sldId id="258" r:id="rId6"/>
    <p:sldId id="266" r:id="rId7"/>
    <p:sldId id="259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65" r:id="rId20"/>
    <p:sldId id="280" r:id="rId21"/>
  </p:sldIdLst>
  <p:sldSz cx="10080625" cy="5670550"/>
  <p:notesSz cx="7772400" cy="10058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258" y="-78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73E58C-89A7-476D-BC29-0DBE7C36C3BE}" type="doc">
      <dgm:prSet loTypeId="urn:microsoft.com/office/officeart/2008/layout/SquareAccent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610FD12-831C-4D08-A7AA-6E79B7FA7D9C}">
      <dgm:prSet phldrT="[Text]"/>
      <dgm:spPr/>
      <dgm:t>
        <a:bodyPr/>
        <a:lstStyle/>
        <a:p>
          <a:r>
            <a:rPr lang="en-US" dirty="0" smtClean="0"/>
            <a:t>Positive Tones</a:t>
          </a:r>
          <a:endParaRPr lang="ru-RU" dirty="0"/>
        </a:p>
      </dgm:t>
    </dgm:pt>
    <dgm:pt modelId="{4D69F370-B8D8-4E86-AB43-2B39CCE51F9B}" type="parTrans" cxnId="{EADA3922-6CBB-4004-AB69-ADF96C982F57}">
      <dgm:prSet/>
      <dgm:spPr/>
      <dgm:t>
        <a:bodyPr/>
        <a:lstStyle/>
        <a:p>
          <a:endParaRPr lang="ru-RU"/>
        </a:p>
      </dgm:t>
    </dgm:pt>
    <dgm:pt modelId="{68BEFF18-70C3-4712-BBC0-536D1613BEBE}" type="sibTrans" cxnId="{EADA3922-6CBB-4004-AB69-ADF96C982F57}">
      <dgm:prSet/>
      <dgm:spPr/>
      <dgm:t>
        <a:bodyPr/>
        <a:lstStyle/>
        <a:p>
          <a:endParaRPr lang="ru-RU"/>
        </a:p>
      </dgm:t>
    </dgm:pt>
    <dgm:pt modelId="{F7860CF2-655D-4C7A-8050-BAECF5B4FBEC}">
      <dgm:prSet phldrT="[Text]"/>
      <dgm:spPr/>
      <dgm:t>
        <a:bodyPr/>
        <a:lstStyle/>
        <a:p>
          <a:r>
            <a:rPr lang="en-US" dirty="0" smtClean="0"/>
            <a:t>Analytical</a:t>
          </a:r>
          <a:endParaRPr lang="ru-RU" dirty="0"/>
        </a:p>
      </dgm:t>
    </dgm:pt>
    <dgm:pt modelId="{0172008E-09B6-492E-AD29-6687B3D3CF53}" type="parTrans" cxnId="{0E54B001-547B-4EBD-A137-0B3A4FA37529}">
      <dgm:prSet/>
      <dgm:spPr/>
      <dgm:t>
        <a:bodyPr/>
        <a:lstStyle/>
        <a:p>
          <a:endParaRPr lang="ru-RU"/>
        </a:p>
      </dgm:t>
    </dgm:pt>
    <dgm:pt modelId="{62174850-3E6B-4A84-A2C0-25952C934553}" type="sibTrans" cxnId="{0E54B001-547B-4EBD-A137-0B3A4FA37529}">
      <dgm:prSet/>
      <dgm:spPr/>
      <dgm:t>
        <a:bodyPr/>
        <a:lstStyle/>
        <a:p>
          <a:endParaRPr lang="ru-RU"/>
        </a:p>
      </dgm:t>
    </dgm:pt>
    <dgm:pt modelId="{0D7FBDF3-402D-4A6A-A35E-61E368DF7A85}">
      <dgm:prSet phldrT="[Text]"/>
      <dgm:spPr/>
      <dgm:t>
        <a:bodyPr/>
        <a:lstStyle/>
        <a:p>
          <a:r>
            <a:rPr lang="en-US" dirty="0" smtClean="0"/>
            <a:t>Tentative</a:t>
          </a:r>
          <a:endParaRPr lang="ru-RU" dirty="0"/>
        </a:p>
      </dgm:t>
    </dgm:pt>
    <dgm:pt modelId="{527F5648-B233-457C-87CC-BA8311BC0577}" type="parTrans" cxnId="{5B0AC082-82D6-41E7-9A97-D977363EF58E}">
      <dgm:prSet/>
      <dgm:spPr/>
      <dgm:t>
        <a:bodyPr/>
        <a:lstStyle/>
        <a:p>
          <a:endParaRPr lang="ru-RU"/>
        </a:p>
      </dgm:t>
    </dgm:pt>
    <dgm:pt modelId="{348E55C9-DF20-4FBF-A08A-30FA4ECCABD5}" type="sibTrans" cxnId="{5B0AC082-82D6-41E7-9A97-D977363EF58E}">
      <dgm:prSet/>
      <dgm:spPr/>
      <dgm:t>
        <a:bodyPr/>
        <a:lstStyle/>
        <a:p>
          <a:endParaRPr lang="ru-RU"/>
        </a:p>
      </dgm:t>
    </dgm:pt>
    <dgm:pt modelId="{2F7508F7-34E3-403B-B279-1B55B5266394}">
      <dgm:prSet phldrT="[Text]"/>
      <dgm:spPr/>
      <dgm:t>
        <a:bodyPr/>
        <a:lstStyle/>
        <a:p>
          <a:r>
            <a:rPr lang="en-US" dirty="0" smtClean="0"/>
            <a:t>Joy</a:t>
          </a:r>
        </a:p>
      </dgm:t>
    </dgm:pt>
    <dgm:pt modelId="{9C20E849-3372-4B83-936C-21A2D0D11883}" type="parTrans" cxnId="{225CAD22-3236-4678-9C26-B40BB1CBC20E}">
      <dgm:prSet/>
      <dgm:spPr/>
      <dgm:t>
        <a:bodyPr/>
        <a:lstStyle/>
        <a:p>
          <a:endParaRPr lang="ru-RU"/>
        </a:p>
      </dgm:t>
    </dgm:pt>
    <dgm:pt modelId="{DF9D07DE-A9F2-4358-BD11-AD3C4AB1B76A}" type="sibTrans" cxnId="{225CAD22-3236-4678-9C26-B40BB1CBC20E}">
      <dgm:prSet/>
      <dgm:spPr/>
      <dgm:t>
        <a:bodyPr/>
        <a:lstStyle/>
        <a:p>
          <a:endParaRPr lang="ru-RU"/>
        </a:p>
      </dgm:t>
    </dgm:pt>
    <dgm:pt modelId="{40A8D239-3070-49F3-A7A2-D974CEF912AB}">
      <dgm:prSet phldrT="[Text]"/>
      <dgm:spPr/>
      <dgm:t>
        <a:bodyPr/>
        <a:lstStyle/>
        <a:p>
          <a:r>
            <a:rPr lang="en-US" dirty="0" smtClean="0"/>
            <a:t>Negative Tones</a:t>
          </a:r>
          <a:endParaRPr lang="ru-RU" dirty="0"/>
        </a:p>
      </dgm:t>
    </dgm:pt>
    <dgm:pt modelId="{8E1B73D3-E731-44ED-A3DF-59BB1484A41A}" type="parTrans" cxnId="{A4440637-06B3-45BB-B7FD-FFFC34AA07EC}">
      <dgm:prSet/>
      <dgm:spPr/>
      <dgm:t>
        <a:bodyPr/>
        <a:lstStyle/>
        <a:p>
          <a:endParaRPr lang="ru-RU"/>
        </a:p>
      </dgm:t>
    </dgm:pt>
    <dgm:pt modelId="{08F784B6-05DF-417F-9218-B75AA6D4565D}" type="sibTrans" cxnId="{A4440637-06B3-45BB-B7FD-FFFC34AA07EC}">
      <dgm:prSet/>
      <dgm:spPr/>
      <dgm:t>
        <a:bodyPr/>
        <a:lstStyle/>
        <a:p>
          <a:endParaRPr lang="ru-RU"/>
        </a:p>
      </dgm:t>
    </dgm:pt>
    <dgm:pt modelId="{E86A3D44-A07B-41E4-ABAD-16A881A87BE6}">
      <dgm:prSet phldrT="[Text]"/>
      <dgm:spPr/>
      <dgm:t>
        <a:bodyPr/>
        <a:lstStyle/>
        <a:p>
          <a:r>
            <a:rPr lang="en-US" dirty="0" smtClean="0"/>
            <a:t>Anger</a:t>
          </a:r>
          <a:endParaRPr lang="ru-RU" dirty="0"/>
        </a:p>
      </dgm:t>
    </dgm:pt>
    <dgm:pt modelId="{BB0FDA99-F237-4A3B-AE75-66DE55550F09}" type="parTrans" cxnId="{09F976EC-299F-43AA-839A-ED71FDAB5181}">
      <dgm:prSet/>
      <dgm:spPr/>
      <dgm:t>
        <a:bodyPr/>
        <a:lstStyle/>
        <a:p>
          <a:endParaRPr lang="ru-RU"/>
        </a:p>
      </dgm:t>
    </dgm:pt>
    <dgm:pt modelId="{B39AC7AC-C219-490B-8844-9D7724BA73C1}" type="sibTrans" cxnId="{09F976EC-299F-43AA-839A-ED71FDAB5181}">
      <dgm:prSet/>
      <dgm:spPr/>
      <dgm:t>
        <a:bodyPr/>
        <a:lstStyle/>
        <a:p>
          <a:endParaRPr lang="ru-RU"/>
        </a:p>
      </dgm:t>
    </dgm:pt>
    <dgm:pt modelId="{5D588C48-2D7D-4116-B315-2358A9BAE826}">
      <dgm:prSet phldrT="[Text]"/>
      <dgm:spPr/>
      <dgm:t>
        <a:bodyPr/>
        <a:lstStyle/>
        <a:p>
          <a:r>
            <a:rPr lang="en-US" dirty="0" smtClean="0"/>
            <a:t>Sad</a:t>
          </a:r>
          <a:endParaRPr lang="ru-RU" dirty="0"/>
        </a:p>
      </dgm:t>
    </dgm:pt>
    <dgm:pt modelId="{C23B7106-AC30-4F9D-A5B0-1C18A4996FB8}" type="parTrans" cxnId="{4FDC7DFA-1462-40C5-85D3-736E39A86152}">
      <dgm:prSet/>
      <dgm:spPr/>
      <dgm:t>
        <a:bodyPr/>
        <a:lstStyle/>
        <a:p>
          <a:endParaRPr lang="ru-RU"/>
        </a:p>
      </dgm:t>
    </dgm:pt>
    <dgm:pt modelId="{6630BFF4-6901-433A-B731-71E25C63D3B1}" type="sibTrans" cxnId="{4FDC7DFA-1462-40C5-85D3-736E39A86152}">
      <dgm:prSet/>
      <dgm:spPr/>
      <dgm:t>
        <a:bodyPr/>
        <a:lstStyle/>
        <a:p>
          <a:endParaRPr lang="ru-RU"/>
        </a:p>
      </dgm:t>
    </dgm:pt>
    <dgm:pt modelId="{BED0D432-5B7E-4E9C-A9D4-1FEA808C7A2E}">
      <dgm:prSet phldrT="[Text]"/>
      <dgm:spPr/>
      <dgm:t>
        <a:bodyPr/>
        <a:lstStyle/>
        <a:p>
          <a:r>
            <a:rPr lang="en-US" dirty="0" smtClean="0"/>
            <a:t>Fear</a:t>
          </a:r>
          <a:endParaRPr lang="ru-RU" dirty="0"/>
        </a:p>
      </dgm:t>
    </dgm:pt>
    <dgm:pt modelId="{7DD8397B-D1E2-48B5-9C6D-B58C34AE1815}" type="parTrans" cxnId="{7E2E6F71-D0E0-4F3D-8F7F-DD247AFD0F07}">
      <dgm:prSet/>
      <dgm:spPr/>
      <dgm:t>
        <a:bodyPr/>
        <a:lstStyle/>
        <a:p>
          <a:endParaRPr lang="ru-RU"/>
        </a:p>
      </dgm:t>
    </dgm:pt>
    <dgm:pt modelId="{E3730730-9693-4C9E-81BF-6338D0742447}" type="sibTrans" cxnId="{7E2E6F71-D0E0-4F3D-8F7F-DD247AFD0F07}">
      <dgm:prSet/>
      <dgm:spPr/>
      <dgm:t>
        <a:bodyPr/>
        <a:lstStyle/>
        <a:p>
          <a:endParaRPr lang="ru-RU"/>
        </a:p>
      </dgm:t>
    </dgm:pt>
    <dgm:pt modelId="{3FAF8851-EA90-419C-9F07-72AF4F02E24F}">
      <dgm:prSet/>
      <dgm:spPr/>
      <dgm:t>
        <a:bodyPr/>
        <a:lstStyle/>
        <a:p>
          <a:r>
            <a:rPr lang="en-US" dirty="0" smtClean="0"/>
            <a:t>Confident</a:t>
          </a:r>
          <a:endParaRPr lang="ru-RU" dirty="0"/>
        </a:p>
      </dgm:t>
    </dgm:pt>
    <dgm:pt modelId="{35F5F1A6-DFC0-43E5-A35A-835ADDDC4A9C}" type="parTrans" cxnId="{612CC6C9-5B06-4E90-B5EA-C9904F67BF9D}">
      <dgm:prSet/>
      <dgm:spPr/>
      <dgm:t>
        <a:bodyPr/>
        <a:lstStyle/>
        <a:p>
          <a:endParaRPr lang="ru-RU"/>
        </a:p>
      </dgm:t>
    </dgm:pt>
    <dgm:pt modelId="{52BCA654-C15A-4757-AB6C-219EA543E076}" type="sibTrans" cxnId="{612CC6C9-5B06-4E90-B5EA-C9904F67BF9D}">
      <dgm:prSet/>
      <dgm:spPr/>
      <dgm:t>
        <a:bodyPr/>
        <a:lstStyle/>
        <a:p>
          <a:endParaRPr lang="ru-RU"/>
        </a:p>
      </dgm:t>
    </dgm:pt>
    <dgm:pt modelId="{7AAEE300-B31A-4DCB-8A77-4004B1B70A13}" type="pres">
      <dgm:prSet presAssocID="{5173E58C-89A7-476D-BC29-0DBE7C36C3BE}" presName="layout" presStyleCnt="0">
        <dgm:presLayoutVars>
          <dgm:chMax/>
          <dgm:chPref/>
          <dgm:dir/>
          <dgm:resizeHandles/>
        </dgm:presLayoutVars>
      </dgm:prSet>
      <dgm:spPr/>
    </dgm:pt>
    <dgm:pt modelId="{97A6471F-D242-4273-8590-6139FA8DEC86}" type="pres">
      <dgm:prSet presAssocID="{8610FD12-831C-4D08-A7AA-6E79B7FA7D9C}" presName="root" presStyleCnt="0">
        <dgm:presLayoutVars>
          <dgm:chMax/>
          <dgm:chPref/>
        </dgm:presLayoutVars>
      </dgm:prSet>
      <dgm:spPr/>
    </dgm:pt>
    <dgm:pt modelId="{7D0449C7-6067-4B5B-88D7-DFDF48214033}" type="pres">
      <dgm:prSet presAssocID="{8610FD12-831C-4D08-A7AA-6E79B7FA7D9C}" presName="rootComposite" presStyleCnt="0">
        <dgm:presLayoutVars/>
      </dgm:prSet>
      <dgm:spPr/>
    </dgm:pt>
    <dgm:pt modelId="{7E991BFB-A18B-4B3B-BD64-800D51603E24}" type="pres">
      <dgm:prSet presAssocID="{8610FD12-831C-4D08-A7AA-6E79B7FA7D9C}" presName="ParentAccent" presStyleLbl="alignNode1" presStyleIdx="0" presStyleCnt="2"/>
      <dgm:spPr/>
    </dgm:pt>
    <dgm:pt modelId="{90518EC4-596B-44A4-9F96-F92FF8A0AB4D}" type="pres">
      <dgm:prSet presAssocID="{8610FD12-831C-4D08-A7AA-6E79B7FA7D9C}" presName="ParentSmallAccent" presStyleLbl="fgAcc1" presStyleIdx="0" presStyleCnt="2"/>
      <dgm:spPr/>
    </dgm:pt>
    <dgm:pt modelId="{9CDCE593-1329-4498-B1C6-6D9543EDA86F}" type="pres">
      <dgm:prSet presAssocID="{8610FD12-831C-4D08-A7AA-6E79B7FA7D9C}" presName="Parent" presStyleLbl="revTx" presStyleIdx="0" presStyleCnt="9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7B3BBA-9002-48B9-A60C-C0CD088258C5}" type="pres">
      <dgm:prSet presAssocID="{8610FD12-831C-4D08-A7AA-6E79B7FA7D9C}" presName="childShape" presStyleCnt="0">
        <dgm:presLayoutVars>
          <dgm:chMax val="0"/>
          <dgm:chPref val="0"/>
        </dgm:presLayoutVars>
      </dgm:prSet>
      <dgm:spPr/>
    </dgm:pt>
    <dgm:pt modelId="{00A8B0C0-1709-48FB-8C71-F3B4AF7D781E}" type="pres">
      <dgm:prSet presAssocID="{F7860CF2-655D-4C7A-8050-BAECF5B4FBEC}" presName="childComposite" presStyleCnt="0">
        <dgm:presLayoutVars>
          <dgm:chMax val="0"/>
          <dgm:chPref val="0"/>
        </dgm:presLayoutVars>
      </dgm:prSet>
      <dgm:spPr/>
    </dgm:pt>
    <dgm:pt modelId="{A10F576D-10E6-4F64-B279-E0ABB1F6D7F0}" type="pres">
      <dgm:prSet presAssocID="{F7860CF2-655D-4C7A-8050-BAECF5B4FBEC}" presName="ChildAccent" presStyleLbl="solidFgAcc1" presStyleIdx="0" presStyleCnt="7"/>
      <dgm:spPr/>
    </dgm:pt>
    <dgm:pt modelId="{7589EFA2-5D4C-4AB6-B933-C545503772EC}" type="pres">
      <dgm:prSet presAssocID="{F7860CF2-655D-4C7A-8050-BAECF5B4FBEC}" presName="Child" presStyleLbl="revTx" presStyleIdx="1" presStyleCnt="9">
        <dgm:presLayoutVars>
          <dgm:chMax val="0"/>
          <dgm:chPref val="0"/>
          <dgm:bulletEnabled val="1"/>
        </dgm:presLayoutVars>
      </dgm:prSet>
      <dgm:spPr/>
    </dgm:pt>
    <dgm:pt modelId="{346A3DBD-094D-4967-81FF-F53979934C05}" type="pres">
      <dgm:prSet presAssocID="{0D7FBDF3-402D-4A6A-A35E-61E368DF7A85}" presName="childComposite" presStyleCnt="0">
        <dgm:presLayoutVars>
          <dgm:chMax val="0"/>
          <dgm:chPref val="0"/>
        </dgm:presLayoutVars>
      </dgm:prSet>
      <dgm:spPr/>
    </dgm:pt>
    <dgm:pt modelId="{46ADEB0C-216E-4206-8225-D6F15E04AA7C}" type="pres">
      <dgm:prSet presAssocID="{0D7FBDF3-402D-4A6A-A35E-61E368DF7A85}" presName="ChildAccent" presStyleLbl="solidFgAcc1" presStyleIdx="1" presStyleCnt="7"/>
      <dgm:spPr/>
    </dgm:pt>
    <dgm:pt modelId="{3DBBFB04-EBFC-4899-BF37-CCA6748A0144}" type="pres">
      <dgm:prSet presAssocID="{0D7FBDF3-402D-4A6A-A35E-61E368DF7A85}" presName="Child" presStyleLbl="revTx" presStyleIdx="2" presStyleCnt="9">
        <dgm:presLayoutVars>
          <dgm:chMax val="0"/>
          <dgm:chPref val="0"/>
          <dgm:bulletEnabled val="1"/>
        </dgm:presLayoutVars>
      </dgm:prSet>
      <dgm:spPr/>
    </dgm:pt>
    <dgm:pt modelId="{38A68816-009A-4193-8C6F-E60350CE88F5}" type="pres">
      <dgm:prSet presAssocID="{2F7508F7-34E3-403B-B279-1B55B5266394}" presName="childComposite" presStyleCnt="0">
        <dgm:presLayoutVars>
          <dgm:chMax val="0"/>
          <dgm:chPref val="0"/>
        </dgm:presLayoutVars>
      </dgm:prSet>
      <dgm:spPr/>
    </dgm:pt>
    <dgm:pt modelId="{9FD356FF-17CA-40C9-913B-BCD971EA18B2}" type="pres">
      <dgm:prSet presAssocID="{2F7508F7-34E3-403B-B279-1B55B5266394}" presName="ChildAccent" presStyleLbl="solidFgAcc1" presStyleIdx="2" presStyleCnt="7"/>
      <dgm:spPr/>
    </dgm:pt>
    <dgm:pt modelId="{0E07FFE0-6975-4427-ACB4-3C45A5DF4EAF}" type="pres">
      <dgm:prSet presAssocID="{2F7508F7-34E3-403B-B279-1B55B5266394}" presName="Child" presStyleLbl="revTx" presStyleIdx="3" presStyleCnt="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D6B3F2E-08BB-47B2-8A84-571A2079BD66}" type="pres">
      <dgm:prSet presAssocID="{3FAF8851-EA90-419C-9F07-72AF4F02E24F}" presName="childComposite" presStyleCnt="0">
        <dgm:presLayoutVars>
          <dgm:chMax val="0"/>
          <dgm:chPref val="0"/>
        </dgm:presLayoutVars>
      </dgm:prSet>
      <dgm:spPr/>
    </dgm:pt>
    <dgm:pt modelId="{24BD1694-5EA4-4B88-A23A-0B127EF7AC0E}" type="pres">
      <dgm:prSet presAssocID="{3FAF8851-EA90-419C-9F07-72AF4F02E24F}" presName="ChildAccent" presStyleLbl="solidFgAcc1" presStyleIdx="3" presStyleCnt="7"/>
      <dgm:spPr/>
    </dgm:pt>
    <dgm:pt modelId="{894D0133-8FD1-46FD-9DF9-F11CB0BFDB13}" type="pres">
      <dgm:prSet presAssocID="{3FAF8851-EA90-419C-9F07-72AF4F02E24F}" presName="Child" presStyleLbl="revTx" presStyleIdx="4" presStyleCnt="9">
        <dgm:presLayoutVars>
          <dgm:chMax val="0"/>
          <dgm:chPref val="0"/>
          <dgm:bulletEnabled val="1"/>
        </dgm:presLayoutVars>
      </dgm:prSet>
      <dgm:spPr/>
    </dgm:pt>
    <dgm:pt modelId="{C2774936-CCE5-4174-9F23-BE7C34E51702}" type="pres">
      <dgm:prSet presAssocID="{40A8D239-3070-49F3-A7A2-D974CEF912AB}" presName="root" presStyleCnt="0">
        <dgm:presLayoutVars>
          <dgm:chMax/>
          <dgm:chPref/>
        </dgm:presLayoutVars>
      </dgm:prSet>
      <dgm:spPr/>
    </dgm:pt>
    <dgm:pt modelId="{54CEB363-F442-4762-9660-EB47C8AE2144}" type="pres">
      <dgm:prSet presAssocID="{40A8D239-3070-49F3-A7A2-D974CEF912AB}" presName="rootComposite" presStyleCnt="0">
        <dgm:presLayoutVars/>
      </dgm:prSet>
      <dgm:spPr/>
    </dgm:pt>
    <dgm:pt modelId="{8C0FF298-5564-469D-8239-F7AF74AB1208}" type="pres">
      <dgm:prSet presAssocID="{40A8D239-3070-49F3-A7A2-D974CEF912AB}" presName="ParentAccent" presStyleLbl="alignNode1" presStyleIdx="1" presStyleCnt="2"/>
      <dgm:spPr/>
    </dgm:pt>
    <dgm:pt modelId="{55EDA7BD-12E9-4282-9B9F-EC9CAAA71940}" type="pres">
      <dgm:prSet presAssocID="{40A8D239-3070-49F3-A7A2-D974CEF912AB}" presName="ParentSmallAccent" presStyleLbl="fgAcc1" presStyleIdx="1" presStyleCnt="2"/>
      <dgm:spPr/>
    </dgm:pt>
    <dgm:pt modelId="{26538556-A49F-4C3F-80AA-89F6E717F3A9}" type="pres">
      <dgm:prSet presAssocID="{40A8D239-3070-49F3-A7A2-D974CEF912AB}" presName="Parent" presStyleLbl="revTx" presStyleIdx="5" presStyleCnt="9">
        <dgm:presLayoutVars>
          <dgm:chMax/>
          <dgm:chPref val="4"/>
          <dgm:bulletEnabled val="1"/>
        </dgm:presLayoutVars>
      </dgm:prSet>
      <dgm:spPr/>
    </dgm:pt>
    <dgm:pt modelId="{DB8DA6F3-7171-4826-B8D2-E9C6AF9C9F97}" type="pres">
      <dgm:prSet presAssocID="{40A8D239-3070-49F3-A7A2-D974CEF912AB}" presName="childShape" presStyleCnt="0">
        <dgm:presLayoutVars>
          <dgm:chMax val="0"/>
          <dgm:chPref val="0"/>
        </dgm:presLayoutVars>
      </dgm:prSet>
      <dgm:spPr/>
    </dgm:pt>
    <dgm:pt modelId="{C107A24D-3ABB-4F49-A4DE-FF51F528CF3D}" type="pres">
      <dgm:prSet presAssocID="{E86A3D44-A07B-41E4-ABAD-16A881A87BE6}" presName="childComposite" presStyleCnt="0">
        <dgm:presLayoutVars>
          <dgm:chMax val="0"/>
          <dgm:chPref val="0"/>
        </dgm:presLayoutVars>
      </dgm:prSet>
      <dgm:spPr/>
    </dgm:pt>
    <dgm:pt modelId="{A8008329-F635-4F74-A6AE-528DF86BAEEC}" type="pres">
      <dgm:prSet presAssocID="{E86A3D44-A07B-41E4-ABAD-16A881A87BE6}" presName="ChildAccent" presStyleLbl="solidFgAcc1" presStyleIdx="4" presStyleCnt="7"/>
      <dgm:spPr/>
    </dgm:pt>
    <dgm:pt modelId="{B3CC9AEB-D62D-4CC4-98B6-D793DAD23EC6}" type="pres">
      <dgm:prSet presAssocID="{E86A3D44-A07B-41E4-ABAD-16A881A87BE6}" presName="Child" presStyleLbl="revTx" presStyleIdx="6" presStyleCnt="9">
        <dgm:presLayoutVars>
          <dgm:chMax val="0"/>
          <dgm:chPref val="0"/>
          <dgm:bulletEnabled val="1"/>
        </dgm:presLayoutVars>
      </dgm:prSet>
      <dgm:spPr/>
    </dgm:pt>
    <dgm:pt modelId="{84742F16-B355-48FD-90AB-F3407513D202}" type="pres">
      <dgm:prSet presAssocID="{5D588C48-2D7D-4116-B315-2358A9BAE826}" presName="childComposite" presStyleCnt="0">
        <dgm:presLayoutVars>
          <dgm:chMax val="0"/>
          <dgm:chPref val="0"/>
        </dgm:presLayoutVars>
      </dgm:prSet>
      <dgm:spPr/>
    </dgm:pt>
    <dgm:pt modelId="{EA1A5A73-33F5-4AB2-92EF-BBF5709AD02F}" type="pres">
      <dgm:prSet presAssocID="{5D588C48-2D7D-4116-B315-2358A9BAE826}" presName="ChildAccent" presStyleLbl="solidFgAcc1" presStyleIdx="5" presStyleCnt="7"/>
      <dgm:spPr/>
    </dgm:pt>
    <dgm:pt modelId="{C7A36B4F-E0D8-425D-A294-DDCFC6930F65}" type="pres">
      <dgm:prSet presAssocID="{5D588C48-2D7D-4116-B315-2358A9BAE826}" presName="Child" presStyleLbl="revTx" presStyleIdx="7" presStyleCnt="9">
        <dgm:presLayoutVars>
          <dgm:chMax val="0"/>
          <dgm:chPref val="0"/>
          <dgm:bulletEnabled val="1"/>
        </dgm:presLayoutVars>
      </dgm:prSet>
      <dgm:spPr/>
    </dgm:pt>
    <dgm:pt modelId="{9AEDA9E9-F7F0-44EC-A6FE-F57228DE8F06}" type="pres">
      <dgm:prSet presAssocID="{BED0D432-5B7E-4E9C-A9D4-1FEA808C7A2E}" presName="childComposite" presStyleCnt="0">
        <dgm:presLayoutVars>
          <dgm:chMax val="0"/>
          <dgm:chPref val="0"/>
        </dgm:presLayoutVars>
      </dgm:prSet>
      <dgm:spPr/>
    </dgm:pt>
    <dgm:pt modelId="{4D946B9B-8436-4308-879C-18BB62C97C6D}" type="pres">
      <dgm:prSet presAssocID="{BED0D432-5B7E-4E9C-A9D4-1FEA808C7A2E}" presName="ChildAccent" presStyleLbl="solidFgAcc1" presStyleIdx="6" presStyleCnt="7"/>
      <dgm:spPr/>
    </dgm:pt>
    <dgm:pt modelId="{50B5AA87-C2DF-431B-8B18-BA3CE20EC4F8}" type="pres">
      <dgm:prSet presAssocID="{BED0D432-5B7E-4E9C-A9D4-1FEA808C7A2E}" presName="Child" presStyleLbl="revTx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7E2E6F71-D0E0-4F3D-8F7F-DD247AFD0F07}" srcId="{40A8D239-3070-49F3-A7A2-D974CEF912AB}" destId="{BED0D432-5B7E-4E9C-A9D4-1FEA808C7A2E}" srcOrd="2" destOrd="0" parTransId="{7DD8397B-D1E2-48B5-9C6D-B58C34AE1815}" sibTransId="{E3730730-9693-4C9E-81BF-6338D0742447}"/>
    <dgm:cxn modelId="{5088B020-A25C-4710-9BF9-D40C77B90E96}" type="presOf" srcId="{2F7508F7-34E3-403B-B279-1B55B5266394}" destId="{0E07FFE0-6975-4427-ACB4-3C45A5DF4EAF}" srcOrd="0" destOrd="0" presId="urn:microsoft.com/office/officeart/2008/layout/SquareAccentList"/>
    <dgm:cxn modelId="{612CC6C9-5B06-4E90-B5EA-C9904F67BF9D}" srcId="{8610FD12-831C-4D08-A7AA-6E79B7FA7D9C}" destId="{3FAF8851-EA90-419C-9F07-72AF4F02E24F}" srcOrd="3" destOrd="0" parTransId="{35F5F1A6-DFC0-43E5-A35A-835ADDDC4A9C}" sibTransId="{52BCA654-C15A-4757-AB6C-219EA543E076}"/>
    <dgm:cxn modelId="{C2A8C492-1BE1-4A75-81D2-BF8FDDB6D1BF}" type="presOf" srcId="{F7860CF2-655D-4C7A-8050-BAECF5B4FBEC}" destId="{7589EFA2-5D4C-4AB6-B933-C545503772EC}" srcOrd="0" destOrd="0" presId="urn:microsoft.com/office/officeart/2008/layout/SquareAccentList"/>
    <dgm:cxn modelId="{5B0AC082-82D6-41E7-9A97-D977363EF58E}" srcId="{8610FD12-831C-4D08-A7AA-6E79B7FA7D9C}" destId="{0D7FBDF3-402D-4A6A-A35E-61E368DF7A85}" srcOrd="1" destOrd="0" parTransId="{527F5648-B233-457C-87CC-BA8311BC0577}" sibTransId="{348E55C9-DF20-4FBF-A08A-30FA4ECCABD5}"/>
    <dgm:cxn modelId="{B600E266-7EA0-4857-93B1-696E73F875D5}" type="presOf" srcId="{5D588C48-2D7D-4116-B315-2358A9BAE826}" destId="{C7A36B4F-E0D8-425D-A294-DDCFC6930F65}" srcOrd="0" destOrd="0" presId="urn:microsoft.com/office/officeart/2008/layout/SquareAccentList"/>
    <dgm:cxn modelId="{225CAD22-3236-4678-9C26-B40BB1CBC20E}" srcId="{8610FD12-831C-4D08-A7AA-6E79B7FA7D9C}" destId="{2F7508F7-34E3-403B-B279-1B55B5266394}" srcOrd="2" destOrd="0" parTransId="{9C20E849-3372-4B83-936C-21A2D0D11883}" sibTransId="{DF9D07DE-A9F2-4358-BD11-AD3C4AB1B76A}"/>
    <dgm:cxn modelId="{4FDC7DFA-1462-40C5-85D3-736E39A86152}" srcId="{40A8D239-3070-49F3-A7A2-D974CEF912AB}" destId="{5D588C48-2D7D-4116-B315-2358A9BAE826}" srcOrd="1" destOrd="0" parTransId="{C23B7106-AC30-4F9D-A5B0-1C18A4996FB8}" sibTransId="{6630BFF4-6901-433A-B731-71E25C63D3B1}"/>
    <dgm:cxn modelId="{09F976EC-299F-43AA-839A-ED71FDAB5181}" srcId="{40A8D239-3070-49F3-A7A2-D974CEF912AB}" destId="{E86A3D44-A07B-41E4-ABAD-16A881A87BE6}" srcOrd="0" destOrd="0" parTransId="{BB0FDA99-F237-4A3B-AE75-66DE55550F09}" sibTransId="{B39AC7AC-C219-490B-8844-9D7724BA73C1}"/>
    <dgm:cxn modelId="{DF55E49B-FAC3-424B-8511-88C7DA3C1AC4}" type="presOf" srcId="{BED0D432-5B7E-4E9C-A9D4-1FEA808C7A2E}" destId="{50B5AA87-C2DF-431B-8B18-BA3CE20EC4F8}" srcOrd="0" destOrd="0" presId="urn:microsoft.com/office/officeart/2008/layout/SquareAccentList"/>
    <dgm:cxn modelId="{0E54B001-547B-4EBD-A137-0B3A4FA37529}" srcId="{8610FD12-831C-4D08-A7AA-6E79B7FA7D9C}" destId="{F7860CF2-655D-4C7A-8050-BAECF5B4FBEC}" srcOrd="0" destOrd="0" parTransId="{0172008E-09B6-492E-AD29-6687B3D3CF53}" sibTransId="{62174850-3E6B-4A84-A2C0-25952C934553}"/>
    <dgm:cxn modelId="{6D9F0A53-3B00-48E4-8CA9-A69ADEF43494}" type="presOf" srcId="{8610FD12-831C-4D08-A7AA-6E79B7FA7D9C}" destId="{9CDCE593-1329-4498-B1C6-6D9543EDA86F}" srcOrd="0" destOrd="0" presId="urn:microsoft.com/office/officeart/2008/layout/SquareAccentList"/>
    <dgm:cxn modelId="{4FF09384-EF16-499A-912B-5F08164536A8}" type="presOf" srcId="{E86A3D44-A07B-41E4-ABAD-16A881A87BE6}" destId="{B3CC9AEB-D62D-4CC4-98B6-D793DAD23EC6}" srcOrd="0" destOrd="0" presId="urn:microsoft.com/office/officeart/2008/layout/SquareAccentList"/>
    <dgm:cxn modelId="{D7B92129-123E-42FA-9AA3-1AAE99AE4D8A}" type="presOf" srcId="{5173E58C-89A7-476D-BC29-0DBE7C36C3BE}" destId="{7AAEE300-B31A-4DCB-8A77-4004B1B70A13}" srcOrd="0" destOrd="0" presId="urn:microsoft.com/office/officeart/2008/layout/SquareAccentList"/>
    <dgm:cxn modelId="{A4440637-06B3-45BB-B7FD-FFFC34AA07EC}" srcId="{5173E58C-89A7-476D-BC29-0DBE7C36C3BE}" destId="{40A8D239-3070-49F3-A7A2-D974CEF912AB}" srcOrd="1" destOrd="0" parTransId="{8E1B73D3-E731-44ED-A3DF-59BB1484A41A}" sibTransId="{08F784B6-05DF-417F-9218-B75AA6D4565D}"/>
    <dgm:cxn modelId="{39892BCA-1ACB-4D38-B4B7-20306FE43BAD}" type="presOf" srcId="{0D7FBDF3-402D-4A6A-A35E-61E368DF7A85}" destId="{3DBBFB04-EBFC-4899-BF37-CCA6748A0144}" srcOrd="0" destOrd="0" presId="urn:microsoft.com/office/officeart/2008/layout/SquareAccentList"/>
    <dgm:cxn modelId="{EADA3922-6CBB-4004-AB69-ADF96C982F57}" srcId="{5173E58C-89A7-476D-BC29-0DBE7C36C3BE}" destId="{8610FD12-831C-4D08-A7AA-6E79B7FA7D9C}" srcOrd="0" destOrd="0" parTransId="{4D69F370-B8D8-4E86-AB43-2B39CCE51F9B}" sibTransId="{68BEFF18-70C3-4712-BBC0-536D1613BEBE}"/>
    <dgm:cxn modelId="{2C89298A-CB0D-4090-82AC-4F5D665A9BC0}" type="presOf" srcId="{3FAF8851-EA90-419C-9F07-72AF4F02E24F}" destId="{894D0133-8FD1-46FD-9DF9-F11CB0BFDB13}" srcOrd="0" destOrd="0" presId="urn:microsoft.com/office/officeart/2008/layout/SquareAccentList"/>
    <dgm:cxn modelId="{BAE57AA4-A429-4792-B877-652F8B28ADB0}" type="presOf" srcId="{40A8D239-3070-49F3-A7A2-D974CEF912AB}" destId="{26538556-A49F-4C3F-80AA-89F6E717F3A9}" srcOrd="0" destOrd="0" presId="urn:microsoft.com/office/officeart/2008/layout/SquareAccentList"/>
    <dgm:cxn modelId="{6BFD79C3-3851-48AF-89F3-E60FB3CF1C92}" type="presParOf" srcId="{7AAEE300-B31A-4DCB-8A77-4004B1B70A13}" destId="{97A6471F-D242-4273-8590-6139FA8DEC86}" srcOrd="0" destOrd="0" presId="urn:microsoft.com/office/officeart/2008/layout/SquareAccentList"/>
    <dgm:cxn modelId="{6D5DA056-51F0-4442-A6EE-B7D3E8754ABF}" type="presParOf" srcId="{97A6471F-D242-4273-8590-6139FA8DEC86}" destId="{7D0449C7-6067-4B5B-88D7-DFDF48214033}" srcOrd="0" destOrd="0" presId="urn:microsoft.com/office/officeart/2008/layout/SquareAccentList"/>
    <dgm:cxn modelId="{6CBAC194-7FCB-42EA-8462-50E798672DA3}" type="presParOf" srcId="{7D0449C7-6067-4B5B-88D7-DFDF48214033}" destId="{7E991BFB-A18B-4B3B-BD64-800D51603E24}" srcOrd="0" destOrd="0" presId="urn:microsoft.com/office/officeart/2008/layout/SquareAccentList"/>
    <dgm:cxn modelId="{F2FCF1BF-4343-4903-BBD1-DB7E4BBA9327}" type="presParOf" srcId="{7D0449C7-6067-4B5B-88D7-DFDF48214033}" destId="{90518EC4-596B-44A4-9F96-F92FF8A0AB4D}" srcOrd="1" destOrd="0" presId="urn:microsoft.com/office/officeart/2008/layout/SquareAccentList"/>
    <dgm:cxn modelId="{1FF1C90E-8FA0-4868-B2C1-AB474B5174D4}" type="presParOf" srcId="{7D0449C7-6067-4B5B-88D7-DFDF48214033}" destId="{9CDCE593-1329-4498-B1C6-6D9543EDA86F}" srcOrd="2" destOrd="0" presId="urn:microsoft.com/office/officeart/2008/layout/SquareAccentList"/>
    <dgm:cxn modelId="{C69E97DE-9BD7-4182-9A91-5D1B90BBD8CB}" type="presParOf" srcId="{97A6471F-D242-4273-8590-6139FA8DEC86}" destId="{B97B3BBA-9002-48B9-A60C-C0CD088258C5}" srcOrd="1" destOrd="0" presId="urn:microsoft.com/office/officeart/2008/layout/SquareAccentList"/>
    <dgm:cxn modelId="{5F99D994-CC4F-4EA6-8513-1B5C3FE6C91C}" type="presParOf" srcId="{B97B3BBA-9002-48B9-A60C-C0CD088258C5}" destId="{00A8B0C0-1709-48FB-8C71-F3B4AF7D781E}" srcOrd="0" destOrd="0" presId="urn:microsoft.com/office/officeart/2008/layout/SquareAccentList"/>
    <dgm:cxn modelId="{83D2143F-F5E8-4DC5-A736-31A4F51F629C}" type="presParOf" srcId="{00A8B0C0-1709-48FB-8C71-F3B4AF7D781E}" destId="{A10F576D-10E6-4F64-B279-E0ABB1F6D7F0}" srcOrd="0" destOrd="0" presId="urn:microsoft.com/office/officeart/2008/layout/SquareAccentList"/>
    <dgm:cxn modelId="{5F195875-596C-4DD2-B91A-42CE25A1D47A}" type="presParOf" srcId="{00A8B0C0-1709-48FB-8C71-F3B4AF7D781E}" destId="{7589EFA2-5D4C-4AB6-B933-C545503772EC}" srcOrd="1" destOrd="0" presId="urn:microsoft.com/office/officeart/2008/layout/SquareAccentList"/>
    <dgm:cxn modelId="{12A86D9C-AFD6-4471-BBC7-900B40D83224}" type="presParOf" srcId="{B97B3BBA-9002-48B9-A60C-C0CD088258C5}" destId="{346A3DBD-094D-4967-81FF-F53979934C05}" srcOrd="1" destOrd="0" presId="urn:microsoft.com/office/officeart/2008/layout/SquareAccentList"/>
    <dgm:cxn modelId="{4D008D6C-B2CC-4051-B6DD-966745E87AAB}" type="presParOf" srcId="{346A3DBD-094D-4967-81FF-F53979934C05}" destId="{46ADEB0C-216E-4206-8225-D6F15E04AA7C}" srcOrd="0" destOrd="0" presId="urn:microsoft.com/office/officeart/2008/layout/SquareAccentList"/>
    <dgm:cxn modelId="{A52641BD-59A8-4A54-B47B-45B8F29C5758}" type="presParOf" srcId="{346A3DBD-094D-4967-81FF-F53979934C05}" destId="{3DBBFB04-EBFC-4899-BF37-CCA6748A0144}" srcOrd="1" destOrd="0" presId="urn:microsoft.com/office/officeart/2008/layout/SquareAccentList"/>
    <dgm:cxn modelId="{ABC2411E-8DCD-4D50-AEE6-DDED9C9EE9B1}" type="presParOf" srcId="{B97B3BBA-9002-48B9-A60C-C0CD088258C5}" destId="{38A68816-009A-4193-8C6F-E60350CE88F5}" srcOrd="2" destOrd="0" presId="urn:microsoft.com/office/officeart/2008/layout/SquareAccentList"/>
    <dgm:cxn modelId="{4A755A8B-06B7-4A82-8749-B86A32A0615D}" type="presParOf" srcId="{38A68816-009A-4193-8C6F-E60350CE88F5}" destId="{9FD356FF-17CA-40C9-913B-BCD971EA18B2}" srcOrd="0" destOrd="0" presId="urn:microsoft.com/office/officeart/2008/layout/SquareAccentList"/>
    <dgm:cxn modelId="{BB1616E5-F7E4-45CE-BA8D-ABE53C9D6312}" type="presParOf" srcId="{38A68816-009A-4193-8C6F-E60350CE88F5}" destId="{0E07FFE0-6975-4427-ACB4-3C45A5DF4EAF}" srcOrd="1" destOrd="0" presId="urn:microsoft.com/office/officeart/2008/layout/SquareAccentList"/>
    <dgm:cxn modelId="{01040931-7051-4479-B069-E0B515044A1D}" type="presParOf" srcId="{B97B3BBA-9002-48B9-A60C-C0CD088258C5}" destId="{2D6B3F2E-08BB-47B2-8A84-571A2079BD66}" srcOrd="3" destOrd="0" presId="urn:microsoft.com/office/officeart/2008/layout/SquareAccentList"/>
    <dgm:cxn modelId="{1F071093-1C85-42EE-B5CE-2AC02F776B21}" type="presParOf" srcId="{2D6B3F2E-08BB-47B2-8A84-571A2079BD66}" destId="{24BD1694-5EA4-4B88-A23A-0B127EF7AC0E}" srcOrd="0" destOrd="0" presId="urn:microsoft.com/office/officeart/2008/layout/SquareAccentList"/>
    <dgm:cxn modelId="{B8D130AD-614E-45DE-AADD-200BEF38F888}" type="presParOf" srcId="{2D6B3F2E-08BB-47B2-8A84-571A2079BD66}" destId="{894D0133-8FD1-46FD-9DF9-F11CB0BFDB13}" srcOrd="1" destOrd="0" presId="urn:microsoft.com/office/officeart/2008/layout/SquareAccentList"/>
    <dgm:cxn modelId="{6CFCEED0-7818-4B6F-A6B1-8C411C100F12}" type="presParOf" srcId="{7AAEE300-B31A-4DCB-8A77-4004B1B70A13}" destId="{C2774936-CCE5-4174-9F23-BE7C34E51702}" srcOrd="1" destOrd="0" presId="urn:microsoft.com/office/officeart/2008/layout/SquareAccentList"/>
    <dgm:cxn modelId="{0C7793B3-A746-44FE-A242-693A041B812A}" type="presParOf" srcId="{C2774936-CCE5-4174-9F23-BE7C34E51702}" destId="{54CEB363-F442-4762-9660-EB47C8AE2144}" srcOrd="0" destOrd="0" presId="urn:microsoft.com/office/officeart/2008/layout/SquareAccentList"/>
    <dgm:cxn modelId="{6FAAFB8B-C515-4462-BCAF-F0C9ED10A27C}" type="presParOf" srcId="{54CEB363-F442-4762-9660-EB47C8AE2144}" destId="{8C0FF298-5564-469D-8239-F7AF74AB1208}" srcOrd="0" destOrd="0" presId="urn:microsoft.com/office/officeart/2008/layout/SquareAccentList"/>
    <dgm:cxn modelId="{1A767805-38C4-4586-BDAA-CDCB981676A1}" type="presParOf" srcId="{54CEB363-F442-4762-9660-EB47C8AE2144}" destId="{55EDA7BD-12E9-4282-9B9F-EC9CAAA71940}" srcOrd="1" destOrd="0" presId="urn:microsoft.com/office/officeart/2008/layout/SquareAccentList"/>
    <dgm:cxn modelId="{8C7290FA-FD7B-4964-9673-1A5920072BEE}" type="presParOf" srcId="{54CEB363-F442-4762-9660-EB47C8AE2144}" destId="{26538556-A49F-4C3F-80AA-89F6E717F3A9}" srcOrd="2" destOrd="0" presId="urn:microsoft.com/office/officeart/2008/layout/SquareAccentList"/>
    <dgm:cxn modelId="{1A1B9D0E-67BE-458B-9613-A330B7BE1AC8}" type="presParOf" srcId="{C2774936-CCE5-4174-9F23-BE7C34E51702}" destId="{DB8DA6F3-7171-4826-B8D2-E9C6AF9C9F97}" srcOrd="1" destOrd="0" presId="urn:microsoft.com/office/officeart/2008/layout/SquareAccentList"/>
    <dgm:cxn modelId="{B2E26791-D270-4AC5-8DB8-6EA8EA805E63}" type="presParOf" srcId="{DB8DA6F3-7171-4826-B8D2-E9C6AF9C9F97}" destId="{C107A24D-3ABB-4F49-A4DE-FF51F528CF3D}" srcOrd="0" destOrd="0" presId="urn:microsoft.com/office/officeart/2008/layout/SquareAccentList"/>
    <dgm:cxn modelId="{7B886A90-900C-46BF-B2E3-A8F16B0510D5}" type="presParOf" srcId="{C107A24D-3ABB-4F49-A4DE-FF51F528CF3D}" destId="{A8008329-F635-4F74-A6AE-528DF86BAEEC}" srcOrd="0" destOrd="0" presId="urn:microsoft.com/office/officeart/2008/layout/SquareAccentList"/>
    <dgm:cxn modelId="{B6ED3FA5-993A-4F50-A19A-F3A1078D62FC}" type="presParOf" srcId="{C107A24D-3ABB-4F49-A4DE-FF51F528CF3D}" destId="{B3CC9AEB-D62D-4CC4-98B6-D793DAD23EC6}" srcOrd="1" destOrd="0" presId="urn:microsoft.com/office/officeart/2008/layout/SquareAccentList"/>
    <dgm:cxn modelId="{2128147E-DACD-489F-9430-39ABBFFC9B40}" type="presParOf" srcId="{DB8DA6F3-7171-4826-B8D2-E9C6AF9C9F97}" destId="{84742F16-B355-48FD-90AB-F3407513D202}" srcOrd="1" destOrd="0" presId="urn:microsoft.com/office/officeart/2008/layout/SquareAccentList"/>
    <dgm:cxn modelId="{D6F4B4FF-24D7-4AC7-B28D-361D04054501}" type="presParOf" srcId="{84742F16-B355-48FD-90AB-F3407513D202}" destId="{EA1A5A73-33F5-4AB2-92EF-BBF5709AD02F}" srcOrd="0" destOrd="0" presId="urn:microsoft.com/office/officeart/2008/layout/SquareAccentList"/>
    <dgm:cxn modelId="{DBDF8CC1-A22D-4E59-9567-5E3AD8296C77}" type="presParOf" srcId="{84742F16-B355-48FD-90AB-F3407513D202}" destId="{C7A36B4F-E0D8-425D-A294-DDCFC6930F65}" srcOrd="1" destOrd="0" presId="urn:microsoft.com/office/officeart/2008/layout/SquareAccentList"/>
    <dgm:cxn modelId="{1991E493-868F-4B41-94C0-865589B7F684}" type="presParOf" srcId="{DB8DA6F3-7171-4826-B8D2-E9C6AF9C9F97}" destId="{9AEDA9E9-F7F0-44EC-A6FE-F57228DE8F06}" srcOrd="2" destOrd="0" presId="urn:microsoft.com/office/officeart/2008/layout/SquareAccentList"/>
    <dgm:cxn modelId="{33727F4C-6CB3-4088-AD31-AF0698238EF3}" type="presParOf" srcId="{9AEDA9E9-F7F0-44EC-A6FE-F57228DE8F06}" destId="{4D946B9B-8436-4308-879C-18BB62C97C6D}" srcOrd="0" destOrd="0" presId="urn:microsoft.com/office/officeart/2008/layout/SquareAccentList"/>
    <dgm:cxn modelId="{4CF5EBEE-FC36-42DD-BF1F-CD6795E338A5}" type="presParOf" srcId="{9AEDA9E9-F7F0-44EC-A6FE-F57228DE8F06}" destId="{50B5AA87-C2DF-431B-8B18-BA3CE20EC4F8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991BFB-A18B-4B3B-BD64-800D51603E24}">
      <dsp:nvSpPr>
        <dsp:cNvPr id="0" name=""/>
        <dsp:cNvSpPr/>
      </dsp:nvSpPr>
      <dsp:spPr>
        <a:xfrm>
          <a:off x="1355" y="934560"/>
          <a:ext cx="4421994" cy="5202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518EC4-596B-44A4-9F96-F92FF8A0AB4D}">
      <dsp:nvSpPr>
        <dsp:cNvPr id="0" name=""/>
        <dsp:cNvSpPr/>
      </dsp:nvSpPr>
      <dsp:spPr>
        <a:xfrm>
          <a:off x="1355" y="1129939"/>
          <a:ext cx="324855" cy="3248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CE593-1329-4498-B1C6-6D9543EDA86F}">
      <dsp:nvSpPr>
        <dsp:cNvPr id="0" name=""/>
        <dsp:cNvSpPr/>
      </dsp:nvSpPr>
      <dsp:spPr>
        <a:xfrm>
          <a:off x="1355" y="0"/>
          <a:ext cx="4421994" cy="93456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68580" rIns="102870" bIns="6858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/>
            <a:t>Positive Tones</a:t>
          </a:r>
          <a:endParaRPr lang="ru-RU" sz="5400" kern="1200" dirty="0"/>
        </a:p>
      </dsp:txBody>
      <dsp:txXfrm>
        <a:off x="1355" y="0"/>
        <a:ext cx="4421994" cy="934560"/>
      </dsp:txXfrm>
    </dsp:sp>
    <dsp:sp modelId="{A10F576D-10E6-4F64-B279-E0ABB1F6D7F0}">
      <dsp:nvSpPr>
        <dsp:cNvPr id="0" name=""/>
        <dsp:cNvSpPr/>
      </dsp:nvSpPr>
      <dsp:spPr>
        <a:xfrm>
          <a:off x="1355" y="1887167"/>
          <a:ext cx="324847" cy="3248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9EFA2-5D4C-4AB6-B933-C545503772EC}">
      <dsp:nvSpPr>
        <dsp:cNvPr id="0" name=""/>
        <dsp:cNvSpPr/>
      </dsp:nvSpPr>
      <dsp:spPr>
        <a:xfrm>
          <a:off x="310895" y="1670981"/>
          <a:ext cx="4112455" cy="75722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Analytical</a:t>
          </a:r>
          <a:endParaRPr lang="ru-RU" sz="2600" kern="1200" dirty="0"/>
        </a:p>
      </dsp:txBody>
      <dsp:txXfrm>
        <a:off x="310895" y="1670981"/>
        <a:ext cx="4112455" cy="757220"/>
      </dsp:txXfrm>
    </dsp:sp>
    <dsp:sp modelId="{46ADEB0C-216E-4206-8225-D6F15E04AA7C}">
      <dsp:nvSpPr>
        <dsp:cNvPr id="0" name=""/>
        <dsp:cNvSpPr/>
      </dsp:nvSpPr>
      <dsp:spPr>
        <a:xfrm>
          <a:off x="1355" y="2644388"/>
          <a:ext cx="324847" cy="3248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BFB04-EBFC-4899-BF37-CCA6748A0144}">
      <dsp:nvSpPr>
        <dsp:cNvPr id="0" name=""/>
        <dsp:cNvSpPr/>
      </dsp:nvSpPr>
      <dsp:spPr>
        <a:xfrm>
          <a:off x="310895" y="2428202"/>
          <a:ext cx="4112455" cy="75722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Tentative</a:t>
          </a:r>
          <a:endParaRPr lang="ru-RU" sz="2600" kern="1200" dirty="0"/>
        </a:p>
      </dsp:txBody>
      <dsp:txXfrm>
        <a:off x="310895" y="2428202"/>
        <a:ext cx="4112455" cy="757220"/>
      </dsp:txXfrm>
    </dsp:sp>
    <dsp:sp modelId="{9FD356FF-17CA-40C9-913B-BCD971EA18B2}">
      <dsp:nvSpPr>
        <dsp:cNvPr id="0" name=""/>
        <dsp:cNvSpPr/>
      </dsp:nvSpPr>
      <dsp:spPr>
        <a:xfrm>
          <a:off x="1355" y="3401609"/>
          <a:ext cx="324847" cy="3248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7FFE0-6975-4427-ACB4-3C45A5DF4EAF}">
      <dsp:nvSpPr>
        <dsp:cNvPr id="0" name=""/>
        <dsp:cNvSpPr/>
      </dsp:nvSpPr>
      <dsp:spPr>
        <a:xfrm>
          <a:off x="310895" y="3185422"/>
          <a:ext cx="4112455" cy="75722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Joy</a:t>
          </a:r>
        </a:p>
      </dsp:txBody>
      <dsp:txXfrm>
        <a:off x="310895" y="3185422"/>
        <a:ext cx="4112455" cy="757220"/>
      </dsp:txXfrm>
    </dsp:sp>
    <dsp:sp modelId="{24BD1694-5EA4-4B88-A23A-0B127EF7AC0E}">
      <dsp:nvSpPr>
        <dsp:cNvPr id="0" name=""/>
        <dsp:cNvSpPr/>
      </dsp:nvSpPr>
      <dsp:spPr>
        <a:xfrm>
          <a:off x="1355" y="4158830"/>
          <a:ext cx="324847" cy="3248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4D0133-8FD1-46FD-9DF9-F11CB0BFDB13}">
      <dsp:nvSpPr>
        <dsp:cNvPr id="0" name=""/>
        <dsp:cNvSpPr/>
      </dsp:nvSpPr>
      <dsp:spPr>
        <a:xfrm>
          <a:off x="310895" y="3942643"/>
          <a:ext cx="4112455" cy="75722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Confident</a:t>
          </a:r>
          <a:endParaRPr lang="ru-RU" sz="2600" kern="1200" dirty="0"/>
        </a:p>
      </dsp:txBody>
      <dsp:txXfrm>
        <a:off x="310895" y="3942643"/>
        <a:ext cx="4112455" cy="757220"/>
      </dsp:txXfrm>
    </dsp:sp>
    <dsp:sp modelId="{8C0FF298-5564-469D-8239-F7AF74AB1208}">
      <dsp:nvSpPr>
        <dsp:cNvPr id="0" name=""/>
        <dsp:cNvSpPr/>
      </dsp:nvSpPr>
      <dsp:spPr>
        <a:xfrm>
          <a:off x="4644449" y="934560"/>
          <a:ext cx="4421994" cy="5202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EDA7BD-12E9-4282-9B9F-EC9CAAA71940}">
      <dsp:nvSpPr>
        <dsp:cNvPr id="0" name=""/>
        <dsp:cNvSpPr/>
      </dsp:nvSpPr>
      <dsp:spPr>
        <a:xfrm>
          <a:off x="4644449" y="1129939"/>
          <a:ext cx="324855" cy="3248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538556-A49F-4C3F-80AA-89F6E717F3A9}">
      <dsp:nvSpPr>
        <dsp:cNvPr id="0" name=""/>
        <dsp:cNvSpPr/>
      </dsp:nvSpPr>
      <dsp:spPr>
        <a:xfrm>
          <a:off x="4644449" y="0"/>
          <a:ext cx="4421994" cy="93456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68580" rIns="102870" bIns="6858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/>
            <a:t>Negative Tones</a:t>
          </a:r>
          <a:endParaRPr lang="ru-RU" sz="5400" kern="1200" dirty="0"/>
        </a:p>
      </dsp:txBody>
      <dsp:txXfrm>
        <a:off x="4644449" y="0"/>
        <a:ext cx="4421994" cy="934560"/>
      </dsp:txXfrm>
    </dsp:sp>
    <dsp:sp modelId="{A8008329-F635-4F74-A6AE-528DF86BAEEC}">
      <dsp:nvSpPr>
        <dsp:cNvPr id="0" name=""/>
        <dsp:cNvSpPr/>
      </dsp:nvSpPr>
      <dsp:spPr>
        <a:xfrm>
          <a:off x="4644449" y="1887167"/>
          <a:ext cx="324847" cy="3248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C9AEB-D62D-4CC4-98B6-D793DAD23EC6}">
      <dsp:nvSpPr>
        <dsp:cNvPr id="0" name=""/>
        <dsp:cNvSpPr/>
      </dsp:nvSpPr>
      <dsp:spPr>
        <a:xfrm>
          <a:off x="4953989" y="1670981"/>
          <a:ext cx="4112455" cy="75722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Anger</a:t>
          </a:r>
          <a:endParaRPr lang="ru-RU" sz="2600" kern="1200" dirty="0"/>
        </a:p>
      </dsp:txBody>
      <dsp:txXfrm>
        <a:off x="4953989" y="1670981"/>
        <a:ext cx="4112455" cy="757220"/>
      </dsp:txXfrm>
    </dsp:sp>
    <dsp:sp modelId="{EA1A5A73-33F5-4AB2-92EF-BBF5709AD02F}">
      <dsp:nvSpPr>
        <dsp:cNvPr id="0" name=""/>
        <dsp:cNvSpPr/>
      </dsp:nvSpPr>
      <dsp:spPr>
        <a:xfrm>
          <a:off x="4644449" y="2644388"/>
          <a:ext cx="324847" cy="3248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36B4F-E0D8-425D-A294-DDCFC6930F65}">
      <dsp:nvSpPr>
        <dsp:cNvPr id="0" name=""/>
        <dsp:cNvSpPr/>
      </dsp:nvSpPr>
      <dsp:spPr>
        <a:xfrm>
          <a:off x="4953989" y="2428202"/>
          <a:ext cx="4112455" cy="75722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Sad</a:t>
          </a:r>
          <a:endParaRPr lang="ru-RU" sz="2600" kern="1200" dirty="0"/>
        </a:p>
      </dsp:txBody>
      <dsp:txXfrm>
        <a:off x="4953989" y="2428202"/>
        <a:ext cx="4112455" cy="757220"/>
      </dsp:txXfrm>
    </dsp:sp>
    <dsp:sp modelId="{4D946B9B-8436-4308-879C-18BB62C97C6D}">
      <dsp:nvSpPr>
        <dsp:cNvPr id="0" name=""/>
        <dsp:cNvSpPr/>
      </dsp:nvSpPr>
      <dsp:spPr>
        <a:xfrm>
          <a:off x="4644449" y="3401609"/>
          <a:ext cx="324847" cy="3248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5AA87-C2DF-431B-8B18-BA3CE20EC4F8}">
      <dsp:nvSpPr>
        <dsp:cNvPr id="0" name=""/>
        <dsp:cNvSpPr/>
      </dsp:nvSpPr>
      <dsp:spPr>
        <a:xfrm>
          <a:off x="4953989" y="3185422"/>
          <a:ext cx="4112455" cy="75722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Fear</a:t>
          </a:r>
          <a:endParaRPr lang="ru-RU" sz="2600" kern="1200" dirty="0"/>
        </a:p>
      </dsp:txBody>
      <dsp:txXfrm>
        <a:off x="4953989" y="3185422"/>
        <a:ext cx="4112455" cy="757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07BC5-2AEC-4DD5-B2D8-0B5B5374045A}" type="datetimeFigureOut">
              <a:rPr lang="ru-RU" smtClean="0"/>
              <a:t>20.10.2018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4988" y="754063"/>
            <a:ext cx="6702425" cy="377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778375"/>
            <a:ext cx="6216650" cy="4525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7FCCF-5D7E-47F6-ADEB-2423C39E97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177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1761547"/>
            <a:ext cx="8568531" cy="121549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3213312"/>
            <a:ext cx="7056438" cy="144914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33D2-B389-40A3-998C-DD97197A60EC}" type="datetimeFigureOut">
              <a:rPr lang="ru-RU" smtClean="0"/>
              <a:t>20.10.2018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AF420-39A6-41FC-B2AB-DE7723E29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65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33D2-B389-40A3-998C-DD97197A60EC}" type="datetimeFigureOut">
              <a:rPr lang="ru-RU" smtClean="0"/>
              <a:t>20.10.2018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AF420-39A6-41FC-B2AB-DE7723E29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49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57499" y="187706"/>
            <a:ext cx="2500906" cy="400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4785" y="187706"/>
            <a:ext cx="7334704" cy="400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33D2-B389-40A3-998C-DD97197A60EC}" type="datetimeFigureOut">
              <a:rPr lang="ru-RU" smtClean="0"/>
              <a:t>20.10.2018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AF420-39A6-41FC-B2AB-DE7723E29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492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33D2-B389-40A3-998C-DD97197A60EC}" type="datetimeFigureOut">
              <a:rPr lang="ru-RU" smtClean="0"/>
              <a:t>20.10.2018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AF420-39A6-41FC-B2AB-DE7723E29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377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3643855"/>
            <a:ext cx="8568531" cy="112623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2403422"/>
            <a:ext cx="8568531" cy="124043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33D2-B389-40A3-998C-DD97197A60EC}" type="datetimeFigureOut">
              <a:rPr lang="ru-RU" smtClean="0"/>
              <a:t>20.10.2018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AF420-39A6-41FC-B2AB-DE7723E29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187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4787" y="1093420"/>
            <a:ext cx="4917805" cy="3095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0602" y="1093420"/>
            <a:ext cx="4917805" cy="3095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33D2-B389-40A3-998C-DD97197A60EC}" type="datetimeFigureOut">
              <a:rPr lang="ru-RU" smtClean="0"/>
              <a:t>20.10.2018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AF420-39A6-41FC-B2AB-DE7723E29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383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227085"/>
            <a:ext cx="9072563" cy="94509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269311"/>
            <a:ext cx="4454027" cy="5289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1798299"/>
            <a:ext cx="4454027" cy="326713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269311"/>
            <a:ext cx="4455776" cy="5289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1798299"/>
            <a:ext cx="4455776" cy="326713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33D2-B389-40A3-998C-DD97197A60EC}" type="datetimeFigureOut">
              <a:rPr lang="ru-RU" smtClean="0"/>
              <a:t>20.10.2018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AF420-39A6-41FC-B2AB-DE7723E29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985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33D2-B389-40A3-998C-DD97197A60EC}" type="datetimeFigureOut">
              <a:rPr lang="ru-RU" smtClean="0"/>
              <a:t>20.10.2018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AF420-39A6-41FC-B2AB-DE7723E29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833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33D2-B389-40A3-998C-DD97197A60EC}" type="datetimeFigureOut">
              <a:rPr lang="ru-RU" smtClean="0"/>
              <a:t>20.10.2018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AF420-39A6-41FC-B2AB-DE7723E29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633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3" y="225773"/>
            <a:ext cx="3316456" cy="96084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6" y="225773"/>
            <a:ext cx="5635349" cy="483965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3" y="1186616"/>
            <a:ext cx="3316456" cy="38788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33D2-B389-40A3-998C-DD97197A60EC}" type="datetimeFigureOut">
              <a:rPr lang="ru-RU" smtClean="0"/>
              <a:t>20.10.2018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AF420-39A6-41FC-B2AB-DE7723E29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829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3969385"/>
            <a:ext cx="6048375" cy="4686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506674"/>
            <a:ext cx="6048375" cy="340233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4437993"/>
            <a:ext cx="6048375" cy="66550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33D2-B389-40A3-998C-DD97197A60EC}" type="datetimeFigureOut">
              <a:rPr lang="ru-RU" smtClean="0"/>
              <a:t>20.10.2018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AF420-39A6-41FC-B2AB-DE7723E29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877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227085"/>
            <a:ext cx="9072563" cy="945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323130"/>
            <a:ext cx="9072563" cy="3742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5255760"/>
            <a:ext cx="2352146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B33D2-B389-40A3-998C-DD97197A60EC}" type="datetimeFigureOut">
              <a:rPr lang="ru-RU" smtClean="0"/>
              <a:t>20.10.2018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5255760"/>
            <a:ext cx="3192198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5255760"/>
            <a:ext cx="2352146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AF420-39A6-41FC-B2AB-DE7723E29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195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gif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2.gif"/><Relationship Id="rId7" Type="http://schemas.openxmlformats.org/officeDocument/2006/relationships/image" Target="../media/image1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Relationship Id="rId9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13" Type="http://schemas.openxmlformats.org/officeDocument/2006/relationships/image" Target="../media/image17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gif"/><Relationship Id="rId12" Type="http://schemas.openxmlformats.org/officeDocument/2006/relationships/image" Target="../media/image15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13.gif"/><Relationship Id="rId5" Type="http://schemas.openxmlformats.org/officeDocument/2006/relationships/diagramColors" Target="../diagrams/colors1.xml"/><Relationship Id="rId10" Type="http://schemas.openxmlformats.org/officeDocument/2006/relationships/image" Target="../media/image18.gi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157039" y="625475"/>
            <a:ext cx="9677400" cy="137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/>
              </a:rPr>
              <a:t>IBM </a:t>
            </a:r>
            <a:r>
              <a:rPr lang="en-US" sz="4400" b="1" strike="noStrike" spc="-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/>
              </a:rPr>
              <a:t>Hackathon</a:t>
            </a:r>
            <a:r>
              <a:rPr lang="en-US" sz="44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/>
              </a:rPr>
              <a:t> </a:t>
            </a:r>
            <a:r>
              <a:rPr lang="en-US" sz="4400" b="1" strike="noStrike" spc="-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/>
              </a:rPr>
              <a:t>2018</a:t>
            </a:r>
            <a:endParaRPr lang="en-US" sz="4400" b="1" strike="noStrike" spc="-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/>
            </a:endParaRPr>
          </a:p>
          <a:p>
            <a:pPr algn="ctr">
              <a:lnSpc>
                <a:spcPct val="100000"/>
              </a:lnSpc>
            </a:pPr>
            <a:r>
              <a:rPr lang="en-US" sz="4400" strike="noStrike" spc="-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/>
              </a:rPr>
              <a:t>Presentation</a:t>
            </a:r>
            <a:endParaRPr lang="en-US" sz="440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74320" y="3748322"/>
            <a:ext cx="119943000" cy="173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700" b="1" strike="noStrike" spc="-1">
                <a:solidFill>
                  <a:srgbClr val="FFFFFF"/>
                </a:solidFill>
                <a:latin typeface="Lucida Sans Unicode"/>
              </a:rPr>
              <a:t>Team:</a:t>
            </a:r>
            <a:r>
              <a:rPr lang="en-US" sz="2700" b="0" strike="noStrike" spc="-1">
                <a:solidFill>
                  <a:srgbClr val="FFFFFF"/>
                </a:solidFill>
                <a:latin typeface="Lucida Sans Unicode"/>
              </a:rPr>
              <a:t> ProCoders</a:t>
            </a:r>
            <a:endParaRPr lang="en-US" sz="27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700" b="1" strike="noStrike" spc="-1">
                <a:solidFill>
                  <a:srgbClr val="FFFFFF"/>
                </a:solidFill>
                <a:latin typeface="Lucida Sans Unicode"/>
              </a:rPr>
              <a:t>Topic:</a:t>
            </a:r>
            <a:r>
              <a:rPr lang="en-US" sz="2700" b="0" strike="noStrike" spc="-1">
                <a:solidFill>
                  <a:srgbClr val="FFFFFF"/>
                </a:solidFill>
                <a:latin typeface="Lucida Sans Unicode"/>
              </a:rPr>
              <a:t> Help me with my mood with SHADE (Social media health analysis and display engine)</a:t>
            </a:r>
            <a:endParaRPr lang="en-US" sz="2700" b="0" strike="noStrike" spc="-1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2942015"/>
            <a:ext cx="9560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Team Name:</a:t>
            </a:r>
            <a:r>
              <a:rPr lang="en-US" sz="3200" dirty="0" smtClean="0"/>
              <a:t> </a:t>
            </a:r>
            <a:r>
              <a:rPr lang="en-US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ProCoders</a:t>
            </a:r>
            <a:endParaRPr lang="en-US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b="1" dirty="0" smtClean="0"/>
              <a:t>Topic Name:</a:t>
            </a:r>
            <a:r>
              <a:rPr lang="en-US" sz="3200" dirty="0" smtClean="0"/>
              <a:t> Help me with my mood with SHADE (Social </a:t>
            </a:r>
            <a:r>
              <a:rPr lang="en-US" sz="3200" dirty="0" smtClean="0"/>
              <a:t>		    media </a:t>
            </a:r>
            <a:r>
              <a:rPr lang="en-US" sz="3200" dirty="0" smtClean="0"/>
              <a:t>health analysis and display engine)</a:t>
            </a:r>
            <a:endParaRPr lang="ru-RU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/>
          <p:nvPr/>
        </p:nvSpPr>
        <p:spPr>
          <a:xfrm>
            <a:off x="239712" y="2301875"/>
            <a:ext cx="9691920" cy="92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100" b="1" strike="noStrike" spc="-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/>
              </a:rPr>
              <a:t>Final Approach</a:t>
            </a:r>
            <a:endParaRPr lang="en-US" sz="4100" b="1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43803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/>
        </p:blipFill>
        <p:spPr>
          <a:xfrm>
            <a:off x="2981880" y="2252520"/>
            <a:ext cx="974880" cy="9957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/>
          <p:nvPr/>
        </p:nvPicPr>
        <p:blipFill>
          <a:blip r:embed="rId3"/>
          <a:stretch/>
        </p:blipFill>
        <p:spPr>
          <a:xfrm>
            <a:off x="392112" y="2353178"/>
            <a:ext cx="794160" cy="794160"/>
          </a:xfrm>
          <a:prstGeom prst="rect">
            <a:avLst/>
          </a:prstGeom>
          <a:ln>
            <a:noFill/>
          </a:ln>
        </p:spPr>
      </p:pic>
      <p:sp>
        <p:nvSpPr>
          <p:cNvPr id="4" name="TextShape 1"/>
          <p:cNvSpPr txBox="1"/>
          <p:nvPr/>
        </p:nvSpPr>
        <p:spPr>
          <a:xfrm rot="21579600">
            <a:off x="1370880" y="2417400"/>
            <a:ext cx="1510920" cy="26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200" b="0" strike="noStrike" spc="-1">
                <a:latin typeface="Arial"/>
              </a:rPr>
              <a:t>1. Access Request</a:t>
            </a:r>
          </a:p>
        </p:txBody>
      </p:sp>
      <p:sp>
        <p:nvSpPr>
          <p:cNvPr id="5" name="TextShape 2"/>
          <p:cNvSpPr txBox="1"/>
          <p:nvPr/>
        </p:nvSpPr>
        <p:spPr>
          <a:xfrm rot="10800">
            <a:off x="1371962" y="3476880"/>
            <a:ext cx="1554120" cy="272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200" b="0" strike="noStrike" spc="-1">
                <a:latin typeface="Arial"/>
              </a:rPr>
              <a:t>2. Timeline Access</a:t>
            </a:r>
          </a:p>
        </p:txBody>
      </p:sp>
      <p:sp>
        <p:nvSpPr>
          <p:cNvPr id="6" name="TextShape 3"/>
          <p:cNvSpPr txBox="1"/>
          <p:nvPr/>
        </p:nvSpPr>
        <p:spPr>
          <a:xfrm rot="36600">
            <a:off x="4051055" y="2480400"/>
            <a:ext cx="1665360" cy="26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200" b="0" strike="noStrike" spc="-1" dirty="0">
                <a:latin typeface="Arial"/>
              </a:rPr>
              <a:t>3. Selected Updates</a:t>
            </a:r>
          </a:p>
        </p:txBody>
      </p:sp>
      <p:cxnSp>
        <p:nvCxnSpPr>
          <p:cNvPr id="7" name="Line 4"/>
          <p:cNvCxnSpPr/>
          <p:nvPr/>
        </p:nvCxnSpPr>
        <p:spPr>
          <a:xfrm>
            <a:off x="2" y="0"/>
            <a:ext cx="360" cy="360"/>
          </a:xfrm>
          <a:prstGeom prst="line">
            <a:avLst/>
          </a:prstGeom>
          <a:ln w="38160">
            <a:solidFill>
              <a:srgbClr val="3465A4"/>
            </a:solidFill>
            <a:round/>
            <a:tailEnd type="triangle" w="med" len="med"/>
          </a:ln>
        </p:spPr>
      </p:cxnSp>
      <p:cxnSp>
        <p:nvCxnSpPr>
          <p:cNvPr id="8" name="Line 5"/>
          <p:cNvCxnSpPr/>
          <p:nvPr/>
        </p:nvCxnSpPr>
        <p:spPr>
          <a:xfrm>
            <a:off x="2" y="0"/>
            <a:ext cx="360" cy="360"/>
          </a:xfrm>
          <a:prstGeom prst="line">
            <a:avLst/>
          </a:prstGeom>
          <a:ln w="38160">
            <a:solidFill>
              <a:srgbClr val="F10D0C"/>
            </a:solidFill>
            <a:round/>
            <a:tailEnd type="triangle" w="med" len="med"/>
          </a:ln>
        </p:spPr>
      </p:cxnSp>
      <p:cxnSp>
        <p:nvCxnSpPr>
          <p:cNvPr id="9" name="Line 6"/>
          <p:cNvCxnSpPr/>
          <p:nvPr/>
        </p:nvCxnSpPr>
        <p:spPr>
          <a:xfrm>
            <a:off x="2" y="0"/>
            <a:ext cx="360" cy="360"/>
          </a:xfrm>
          <a:prstGeom prst="line">
            <a:avLst/>
          </a:prstGeom>
          <a:ln w="38160">
            <a:solidFill>
              <a:srgbClr val="F10D0C"/>
            </a:solidFill>
            <a:round/>
            <a:tailEnd type="triangle" w="med" len="med"/>
          </a:ln>
        </p:spPr>
      </p:cxnSp>
      <p:grpSp>
        <p:nvGrpSpPr>
          <p:cNvPr id="10" name="Group 7"/>
          <p:cNvGrpSpPr/>
          <p:nvPr/>
        </p:nvGrpSpPr>
        <p:grpSpPr>
          <a:xfrm>
            <a:off x="5396352" y="4587875"/>
            <a:ext cx="2158560" cy="917280"/>
            <a:chOff x="6345360" y="4614120"/>
            <a:chExt cx="2158560" cy="917280"/>
          </a:xfrm>
        </p:grpSpPr>
        <p:sp>
          <p:nvSpPr>
            <p:cNvPr id="11" name="CustomShape 8"/>
            <p:cNvSpPr/>
            <p:nvPr/>
          </p:nvSpPr>
          <p:spPr>
            <a:xfrm>
              <a:off x="6345360" y="4614120"/>
              <a:ext cx="2158560" cy="91728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2" name="Picture 11"/>
            <p:cNvPicPr/>
            <p:nvPr/>
          </p:nvPicPr>
          <p:blipFill>
            <a:blip r:embed="rId4"/>
            <a:stretch/>
          </p:blipFill>
          <p:spPr>
            <a:xfrm>
              <a:off x="6506280" y="4719960"/>
              <a:ext cx="786960" cy="712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/>
            <p:cNvPicPr/>
            <p:nvPr/>
          </p:nvPicPr>
          <p:blipFill>
            <a:blip r:embed="rId5"/>
            <a:stretch/>
          </p:blipFill>
          <p:spPr>
            <a:xfrm>
              <a:off x="7767000" y="4767480"/>
              <a:ext cx="628200" cy="610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CustomShape 9"/>
            <p:cNvSpPr/>
            <p:nvPr/>
          </p:nvSpPr>
          <p:spPr>
            <a:xfrm>
              <a:off x="7293240" y="4972320"/>
              <a:ext cx="421200" cy="255240"/>
            </a:xfrm>
            <a:custGeom>
              <a:avLst/>
              <a:gdLst/>
              <a:ahLst/>
              <a:cxnLst/>
              <a:rect l="0" t="0" r="r" b="b"/>
              <a:pathLst>
                <a:path w="1172" h="717">
                  <a:moveTo>
                    <a:pt x="715" y="0"/>
                  </a:moveTo>
                  <a:lnTo>
                    <a:pt x="1171" y="355"/>
                  </a:lnTo>
                  <a:lnTo>
                    <a:pt x="715" y="716"/>
                  </a:lnTo>
                  <a:lnTo>
                    <a:pt x="715" y="499"/>
                  </a:lnTo>
                  <a:lnTo>
                    <a:pt x="216" y="499"/>
                  </a:lnTo>
                  <a:lnTo>
                    <a:pt x="216" y="210"/>
                  </a:lnTo>
                  <a:lnTo>
                    <a:pt x="715" y="210"/>
                  </a:lnTo>
                  <a:lnTo>
                    <a:pt x="715" y="0"/>
                  </a:lnTo>
                  <a:moveTo>
                    <a:pt x="0" y="210"/>
                  </a:moveTo>
                  <a:lnTo>
                    <a:pt x="0" y="499"/>
                  </a:lnTo>
                  <a:lnTo>
                    <a:pt x="54" y="499"/>
                  </a:lnTo>
                  <a:lnTo>
                    <a:pt x="54" y="210"/>
                  </a:lnTo>
                  <a:lnTo>
                    <a:pt x="0" y="210"/>
                  </a:lnTo>
                  <a:moveTo>
                    <a:pt x="108" y="210"/>
                  </a:moveTo>
                  <a:lnTo>
                    <a:pt x="108" y="499"/>
                  </a:lnTo>
                  <a:lnTo>
                    <a:pt x="162" y="499"/>
                  </a:lnTo>
                  <a:lnTo>
                    <a:pt x="162" y="210"/>
                  </a:lnTo>
                  <a:lnTo>
                    <a:pt x="108" y="210"/>
                  </a:lnTo>
                </a:path>
              </a:pathLst>
            </a:custGeom>
            <a:solidFill>
              <a:srgbClr val="729FCF"/>
            </a:solidFill>
            <a:ln>
              <a:solidFill>
                <a:srgbClr val="B4C7DC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cxnSp>
        <p:nvCxnSpPr>
          <p:cNvPr id="15" name="Line 10"/>
          <p:cNvCxnSpPr/>
          <p:nvPr/>
        </p:nvCxnSpPr>
        <p:spPr>
          <a:xfrm>
            <a:off x="2" y="0"/>
            <a:ext cx="360" cy="360"/>
          </a:xfrm>
          <a:prstGeom prst="line">
            <a:avLst/>
          </a:prstGeom>
          <a:ln w="38160">
            <a:solidFill>
              <a:srgbClr val="F10D0C"/>
            </a:solidFill>
            <a:round/>
            <a:tailEnd type="triangle" w="med" len="med"/>
          </a:ln>
        </p:spPr>
      </p:cxnSp>
      <p:cxnSp>
        <p:nvCxnSpPr>
          <p:cNvPr id="16" name="Line 11"/>
          <p:cNvCxnSpPr/>
          <p:nvPr/>
        </p:nvCxnSpPr>
        <p:spPr>
          <a:xfrm>
            <a:off x="2" y="0"/>
            <a:ext cx="360" cy="360"/>
          </a:xfrm>
          <a:prstGeom prst="line">
            <a:avLst/>
          </a:prstGeom>
          <a:ln w="38160">
            <a:solidFill>
              <a:srgbClr val="F10D0C"/>
            </a:solidFill>
            <a:round/>
            <a:tailEnd type="triangle" w="med" len="med"/>
          </a:ln>
        </p:spPr>
      </p:cxnSp>
      <p:grpSp>
        <p:nvGrpSpPr>
          <p:cNvPr id="17" name="Group 16"/>
          <p:cNvGrpSpPr/>
          <p:nvPr/>
        </p:nvGrpSpPr>
        <p:grpSpPr>
          <a:xfrm>
            <a:off x="3764855" y="4442238"/>
            <a:ext cx="1335960" cy="602837"/>
            <a:chOff x="4206240" y="4423483"/>
            <a:chExt cx="1335960" cy="602837"/>
          </a:xfrm>
        </p:grpSpPr>
        <p:pic>
          <p:nvPicPr>
            <p:cNvPr id="18" name="Picture 17"/>
            <p:cNvPicPr/>
            <p:nvPr/>
          </p:nvPicPr>
          <p:blipFill rotWithShape="1">
            <a:blip r:embed="rId6"/>
            <a:srcRect l="24226" t="19414" r="25396" b="16901"/>
            <a:stretch/>
          </p:blipFill>
          <p:spPr>
            <a:xfrm rot="600">
              <a:off x="4480529" y="4423483"/>
              <a:ext cx="845849" cy="341837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TextShape 13"/>
            <p:cNvSpPr txBox="1"/>
            <p:nvPr/>
          </p:nvSpPr>
          <p:spPr>
            <a:xfrm>
              <a:off x="4206240" y="4765320"/>
              <a:ext cx="1335960" cy="261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1200" b="0" strike="noStrike" spc="-1">
                  <a:latin typeface="Arial"/>
                </a:rPr>
                <a:t>5. Tones/Moods</a:t>
              </a:r>
            </a:p>
          </p:txBody>
        </p:sp>
      </p:grpSp>
      <p:sp>
        <p:nvSpPr>
          <p:cNvPr id="20" name="TextShape 14"/>
          <p:cNvSpPr txBox="1"/>
          <p:nvPr/>
        </p:nvSpPr>
        <p:spPr>
          <a:xfrm rot="5373600">
            <a:off x="5806855" y="3684140"/>
            <a:ext cx="1849320" cy="26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200" b="0" strike="noStrike" spc="-1" dirty="0">
                <a:latin typeface="Arial"/>
              </a:rPr>
              <a:t>4. Mood/Tone Analysis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802312" y="1310640"/>
            <a:ext cx="1329840" cy="1600835"/>
            <a:chOff x="6708870" y="1223010"/>
            <a:chExt cx="1329840" cy="1600835"/>
          </a:xfrm>
        </p:grpSpPr>
        <p:pic>
          <p:nvPicPr>
            <p:cNvPr id="22" name="Picture 21"/>
            <p:cNvPicPr/>
            <p:nvPr/>
          </p:nvPicPr>
          <p:blipFill>
            <a:blip r:embed="rId7"/>
            <a:stretch/>
          </p:blipFill>
          <p:spPr>
            <a:xfrm>
              <a:off x="6708870" y="1887125"/>
              <a:ext cx="1329840" cy="936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Picture 22"/>
            <p:cNvPicPr/>
            <p:nvPr/>
          </p:nvPicPr>
          <p:blipFill rotWithShape="1">
            <a:blip r:embed="rId8"/>
            <a:srcRect l="9651" t="35084" b="32458"/>
            <a:stretch/>
          </p:blipFill>
          <p:spPr>
            <a:xfrm>
              <a:off x="6945030" y="1223010"/>
              <a:ext cx="856080" cy="28417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Picture 23"/>
            <p:cNvPicPr/>
            <p:nvPr/>
          </p:nvPicPr>
          <p:blipFill>
            <a:blip r:embed="rId9"/>
            <a:stretch/>
          </p:blipFill>
          <p:spPr>
            <a:xfrm>
              <a:off x="6853230" y="1535760"/>
              <a:ext cx="1046880" cy="335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" name="CustomShape 16"/>
          <p:cNvSpPr/>
          <p:nvPr/>
        </p:nvSpPr>
        <p:spPr>
          <a:xfrm>
            <a:off x="8138160" y="182880"/>
            <a:ext cx="1737360" cy="82296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E8A20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r>
              <a:rPr lang="en-US" sz="2400" b="0" strike="noStrike" spc="-1" dirty="0">
                <a:solidFill>
                  <a:srgbClr val="F10D0C"/>
                </a:solidFill>
                <a:latin typeface="Webdings"/>
              </a:rPr>
              <a:t>=</a:t>
            </a:r>
            <a:r>
              <a:rPr lang="en-US" sz="2400" b="0" strike="noStrike" spc="-1" dirty="0">
                <a:solidFill>
                  <a:srgbClr val="F10D0C"/>
                </a:solidFill>
                <a:latin typeface="Lucida Sans Unicode"/>
              </a:rPr>
              <a:t> → </a:t>
            </a:r>
            <a:r>
              <a:rPr lang="en-US" sz="1500" b="0" strike="noStrike" spc="-1" dirty="0">
                <a:solidFill>
                  <a:srgbClr val="F10D0C"/>
                </a:solidFill>
                <a:latin typeface="Lucida Sans Unicode"/>
              </a:rPr>
              <a:t>Data</a:t>
            </a:r>
            <a:endParaRPr lang="en-US" sz="1500" b="0" strike="noStrike" spc="-1" dirty="0">
              <a:solidFill>
                <a:srgbClr val="F10D0C"/>
              </a:solidFill>
              <a:latin typeface="Webdings"/>
            </a:endParaRPr>
          </a:p>
          <a:p>
            <a:r>
              <a:rPr lang="en-US" sz="2400" b="0" strike="noStrike" spc="-1" dirty="0" smtClean="0">
                <a:solidFill>
                  <a:srgbClr val="3465A4"/>
                </a:solidFill>
                <a:latin typeface="Webdings"/>
              </a:rPr>
              <a:t>= </a:t>
            </a:r>
            <a:r>
              <a:rPr lang="en-US" sz="2400" spc="-1" dirty="0">
                <a:solidFill>
                  <a:srgbClr val="3465A4"/>
                </a:solidFill>
                <a:latin typeface="Lucida Sans Unicode" pitchFamily="34" charset="0"/>
                <a:cs typeface="Lucida Sans Unicode" pitchFamily="34" charset="0"/>
              </a:rPr>
              <a:t>→</a:t>
            </a:r>
            <a:r>
              <a:rPr lang="en-US" sz="2400" b="0" strike="noStrike" spc="-1" dirty="0" smtClean="0">
                <a:solidFill>
                  <a:srgbClr val="F10D0C"/>
                </a:solidFill>
                <a:latin typeface="Lucida Sans Unicode"/>
              </a:rPr>
              <a:t> </a:t>
            </a:r>
            <a:r>
              <a:rPr lang="en-US" sz="1500" b="0" strike="noStrike" spc="-1" dirty="0" smtClean="0">
                <a:solidFill>
                  <a:srgbClr val="3465A4"/>
                </a:solidFill>
                <a:latin typeface="Lucida Sans Unicode" pitchFamily="34" charset="0"/>
                <a:cs typeface="Lucida Sans Unicode" pitchFamily="34" charset="0"/>
              </a:rPr>
              <a:t>Control</a:t>
            </a:r>
            <a:endParaRPr lang="en-US" sz="1500" b="0" strike="noStrike" spc="-1" dirty="0">
              <a:solidFill>
                <a:srgbClr val="F10D0C"/>
              </a:solidFill>
              <a:latin typeface="Lucida Sans Unicode" pitchFamily="34" charset="0"/>
              <a:cs typeface="Lucida Sans Unicode" pitchFamily="34" charset="0"/>
            </a:endParaRPr>
          </a:p>
        </p:txBody>
      </p:sp>
      <p:pic>
        <p:nvPicPr>
          <p:cNvPr id="26" name="Picture 25"/>
          <p:cNvPicPr/>
          <p:nvPr/>
        </p:nvPicPr>
        <p:blipFill>
          <a:blip r:embed="rId10"/>
          <a:stretch/>
        </p:blipFill>
        <p:spPr>
          <a:xfrm>
            <a:off x="1828982" y="1772839"/>
            <a:ext cx="640080" cy="640080"/>
          </a:xfrm>
          <a:prstGeom prst="rect">
            <a:avLst/>
          </a:prstGeom>
          <a:ln>
            <a:noFill/>
          </a:ln>
        </p:spPr>
      </p:pic>
      <p:cxnSp>
        <p:nvCxnSpPr>
          <p:cNvPr id="27" name="Elbow Connector 26"/>
          <p:cNvCxnSpPr>
            <a:stCxn id="2" idx="1"/>
            <a:endCxn id="3" idx="3"/>
          </p:cNvCxnSpPr>
          <p:nvPr/>
        </p:nvCxnSpPr>
        <p:spPr>
          <a:xfrm rot="10800000">
            <a:off x="1186272" y="2750258"/>
            <a:ext cx="1795608" cy="142"/>
          </a:xfrm>
          <a:prstGeom prst="bent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3" idx="2"/>
            <a:endCxn id="2" idx="2"/>
          </p:cNvCxnSpPr>
          <p:nvPr/>
        </p:nvCxnSpPr>
        <p:spPr>
          <a:xfrm rot="16200000" flipH="1">
            <a:off x="2078785" y="1857745"/>
            <a:ext cx="100942" cy="2680128"/>
          </a:xfrm>
          <a:prstGeom prst="bentConnector3">
            <a:avLst>
              <a:gd name="adj1" fmla="val 326467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" idx="3"/>
            <a:endCxn id="22" idx="1"/>
          </p:cNvCxnSpPr>
          <p:nvPr/>
        </p:nvCxnSpPr>
        <p:spPr>
          <a:xfrm flipV="1">
            <a:off x="3956760" y="2443115"/>
            <a:ext cx="1845552" cy="307285"/>
          </a:xfrm>
          <a:prstGeom prst="bentConnector3">
            <a:avLst>
              <a:gd name="adj1" fmla="val 84682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2" idx="2"/>
            <a:endCxn id="11" idx="0"/>
          </p:cNvCxnSpPr>
          <p:nvPr/>
        </p:nvCxnSpPr>
        <p:spPr>
          <a:xfrm rot="16200000" flipH="1">
            <a:off x="5633232" y="3745475"/>
            <a:ext cx="1676400" cy="84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1" idx="1"/>
            <a:endCxn id="2" idx="2"/>
          </p:cNvCxnSpPr>
          <p:nvPr/>
        </p:nvCxnSpPr>
        <p:spPr>
          <a:xfrm rot="10800000">
            <a:off x="3469320" y="3248281"/>
            <a:ext cx="1927032" cy="1798235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t="41132" r="22621" b="40301"/>
          <a:stretch/>
        </p:blipFill>
        <p:spPr>
          <a:xfrm>
            <a:off x="303863" y="1980780"/>
            <a:ext cx="970658" cy="332756"/>
          </a:xfrm>
          <a:prstGeom prst="rect">
            <a:avLst/>
          </a:prstGeom>
        </p:spPr>
      </p:pic>
      <p:cxnSp>
        <p:nvCxnSpPr>
          <p:cNvPr id="34" name="Curved Connector 33"/>
          <p:cNvCxnSpPr>
            <a:stCxn id="2" idx="1"/>
            <a:endCxn id="2" idx="3"/>
          </p:cNvCxnSpPr>
          <p:nvPr/>
        </p:nvCxnSpPr>
        <p:spPr>
          <a:xfrm rot="10800000" flipH="1">
            <a:off x="2981880" y="2750400"/>
            <a:ext cx="974880" cy="12700"/>
          </a:xfrm>
          <a:prstGeom prst="curvedConnector5">
            <a:avLst>
              <a:gd name="adj1" fmla="val -23449"/>
              <a:gd name="adj2" fmla="val 9410315"/>
              <a:gd name="adj3" fmla="val 123449"/>
            </a:avLst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540399" y="1262876"/>
            <a:ext cx="2118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6. Prominent Tone Detection</a:t>
            </a:r>
            <a:endParaRPr lang="ru-RU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34" y="457200"/>
            <a:ext cx="671885" cy="473075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" idx="0"/>
            <a:endCxn id="43" idx="1"/>
          </p:cNvCxnSpPr>
          <p:nvPr/>
        </p:nvCxnSpPr>
        <p:spPr>
          <a:xfrm rot="5400000" flipH="1" flipV="1">
            <a:off x="4196736" y="-33678"/>
            <a:ext cx="1558782" cy="3013614"/>
          </a:xfrm>
          <a:prstGeom prst="bentConnector2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799047" y="396875"/>
            <a:ext cx="2354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7. Tone Soothing/Maintenance</a:t>
            </a:r>
            <a:endParaRPr lang="ru-RU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912" y="2147158"/>
            <a:ext cx="1791934" cy="146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1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20" grpId="0"/>
      <p:bldP spid="42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/>
          <p:nvPr/>
        </p:nvSpPr>
        <p:spPr>
          <a:xfrm>
            <a:off x="239712" y="2301875"/>
            <a:ext cx="9691920" cy="92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100" b="1" strike="noStrike" spc="-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/>
              </a:rPr>
              <a:t>Project at a Glance</a:t>
            </a:r>
            <a:endParaRPr lang="en-US" sz="4100" b="1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99333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12" y="244475"/>
            <a:ext cx="7635424" cy="4191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5912" y="4675743"/>
            <a:ext cx="967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Login Page:</a:t>
            </a:r>
            <a:r>
              <a:rPr lang="en-US" dirty="0" smtClean="0"/>
              <a:t> This page allows user to login into his/her twitter developer account by </a:t>
            </a:r>
            <a:r>
              <a:rPr lang="en-US" dirty="0" err="1" smtClean="0"/>
              <a:t>OAuth</a:t>
            </a:r>
            <a:r>
              <a:rPr lang="en-US" dirty="0" smtClean="0"/>
              <a:t> keys.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762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12" y="168274"/>
            <a:ext cx="7391400" cy="4057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9712" y="4511675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Updates Fetch: </a:t>
            </a:r>
            <a:r>
              <a:rPr lang="en-US" dirty="0" smtClean="0"/>
              <a:t>This page allows user to select among his/her friends/followers and fetch their recent public updates.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487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12" y="320675"/>
            <a:ext cx="7181850" cy="3942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5912" y="4587875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Analysis Page: </a:t>
            </a:r>
            <a:r>
              <a:rPr lang="en-US" dirty="0" smtClean="0"/>
              <a:t> This page allows user to view fetched updates and then analyze them by using IBM Watson Tone Analyzer.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70131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62" y="320675"/>
            <a:ext cx="7181850" cy="3942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4512" y="4664075"/>
            <a:ext cx="914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Display Page: </a:t>
            </a:r>
            <a:r>
              <a:rPr lang="en-US" dirty="0" smtClean="0"/>
              <a:t>This page displays the detected prominent tone and name of the analyzed person.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924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5981"/>
            <a:ext cx="7935912" cy="41294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2112" y="4740275"/>
            <a:ext cx="937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YouTube Page: </a:t>
            </a:r>
            <a:r>
              <a:rPr lang="en-US" dirty="0" smtClean="0"/>
              <a:t>After Display page, user is redirected to YouTube curated playlists decided according to analyzed person’s prominent mood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88943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/>
          <p:nvPr/>
        </p:nvSpPr>
        <p:spPr>
          <a:xfrm>
            <a:off x="503640" y="2301875"/>
            <a:ext cx="9070560" cy="94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1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TECHNIQUES/PLATFORMS/API’S USED:</a:t>
            </a:r>
            <a:endParaRPr lang="en-US" sz="41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51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3640" y="396875"/>
            <a:ext cx="9070560" cy="48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67720" indent="-457200">
              <a:lnSpc>
                <a:spcPct val="100000"/>
              </a:lnSpc>
              <a:spcBef>
                <a:spcPts val="400"/>
              </a:spcBef>
              <a:buSzPct val="68000"/>
              <a:buFont typeface="Wingdings 3" pitchFamily="18" charset="2"/>
              <a:buChar char="º"/>
            </a:pPr>
            <a:r>
              <a:rPr lang="en-US" sz="2800" b="1" strike="noStrike" spc="-1" dirty="0" smtClean="0">
                <a:solidFill>
                  <a:srgbClr val="000000"/>
                </a:solidFill>
                <a:uFillTx/>
                <a:latin typeface="Lucida Sans Unicode"/>
              </a:rPr>
              <a:t>Technologies:</a:t>
            </a:r>
          </a:p>
          <a:p>
            <a:pPr marL="1024920" lvl="1" indent="-457200">
              <a:spcBef>
                <a:spcPts val="400"/>
              </a:spcBef>
              <a:buClr>
                <a:srgbClr val="2DA2BF"/>
              </a:buClr>
              <a:buSzPct val="68000"/>
              <a:buFont typeface="Courier New" pitchFamily="49" charset="0"/>
              <a:buChar char="o"/>
            </a:pPr>
            <a:r>
              <a:rPr lang="en-US" sz="2800" strike="noStrike" spc="-1" dirty="0" smtClean="0">
                <a:solidFill>
                  <a:srgbClr val="000000"/>
                </a:solidFill>
                <a:uFillTx/>
                <a:latin typeface="Lucida Sans Unicode"/>
              </a:rPr>
              <a:t>Java SE + Java EE</a:t>
            </a:r>
          </a:p>
          <a:p>
            <a:pPr marL="567720" indent="-457200">
              <a:lnSpc>
                <a:spcPct val="100000"/>
              </a:lnSpc>
              <a:spcBef>
                <a:spcPts val="400"/>
              </a:spcBef>
              <a:buSzPct val="68000"/>
              <a:buFont typeface="Wingdings 3" pitchFamily="18" charset="2"/>
              <a:buChar char="º"/>
            </a:pPr>
            <a:r>
              <a:rPr lang="en-US" sz="2800" b="1" spc="-1" dirty="0" smtClean="0">
                <a:solidFill>
                  <a:srgbClr val="000000"/>
                </a:solidFill>
                <a:latin typeface="Lucida Sans Unicode"/>
              </a:rPr>
              <a:t>Libraries:</a:t>
            </a:r>
          </a:p>
          <a:p>
            <a:pPr marL="1024920" lvl="1" indent="-457200">
              <a:spcBef>
                <a:spcPts val="400"/>
              </a:spcBef>
              <a:buClr>
                <a:srgbClr val="2DA2BF"/>
              </a:buClr>
              <a:buSzPct val="68000"/>
              <a:buFont typeface="Courier New" pitchFamily="49" charset="0"/>
              <a:buChar char="o"/>
            </a:pPr>
            <a:r>
              <a:rPr lang="en-US" sz="2800" spc="-1" dirty="0" smtClean="0">
                <a:solidFill>
                  <a:srgbClr val="000000"/>
                </a:solidFill>
                <a:latin typeface="Lucida Sans Unicode"/>
              </a:rPr>
              <a:t>GSON</a:t>
            </a:r>
          </a:p>
          <a:p>
            <a:pPr marL="1024920" lvl="1" indent="-457200">
              <a:spcBef>
                <a:spcPts val="400"/>
              </a:spcBef>
              <a:buClr>
                <a:srgbClr val="2DA2BF"/>
              </a:buClr>
              <a:buSzPct val="68000"/>
              <a:buFont typeface="Courier New" pitchFamily="49" charset="0"/>
              <a:buChar char="o"/>
            </a:pPr>
            <a:r>
              <a:rPr lang="en-US" sz="2800" strike="noStrike" spc="-1" dirty="0" err="1" smtClean="0">
                <a:solidFill>
                  <a:srgbClr val="000000"/>
                </a:solidFill>
                <a:latin typeface="Lucida Sans Unicode"/>
              </a:rPr>
              <a:t>OkHttp</a:t>
            </a:r>
            <a:endParaRPr lang="en-US" sz="2800" strike="noStrike" spc="-1" dirty="0" smtClean="0">
              <a:solidFill>
                <a:srgbClr val="000000"/>
              </a:solidFill>
              <a:latin typeface="Lucida Sans Unicode"/>
            </a:endParaRPr>
          </a:p>
          <a:p>
            <a:pPr marL="1024920" lvl="1" indent="-457200">
              <a:spcBef>
                <a:spcPts val="400"/>
              </a:spcBef>
              <a:buClr>
                <a:srgbClr val="2DA2BF"/>
              </a:buClr>
              <a:buSzPct val="68000"/>
              <a:buFont typeface="Courier New" pitchFamily="49" charset="0"/>
              <a:buChar char="o"/>
            </a:pPr>
            <a:r>
              <a:rPr lang="en-US" sz="2800" spc="-1" dirty="0" smtClean="0">
                <a:solidFill>
                  <a:srgbClr val="000000"/>
                </a:solidFill>
                <a:latin typeface="Lucida Sans Unicode"/>
              </a:rPr>
              <a:t>Jersey</a:t>
            </a:r>
          </a:p>
          <a:p>
            <a:pPr marL="1024920" lvl="1" indent="-457200">
              <a:spcBef>
                <a:spcPts val="400"/>
              </a:spcBef>
              <a:buClr>
                <a:srgbClr val="2DA2BF"/>
              </a:buClr>
              <a:buSzPct val="68000"/>
              <a:buFont typeface="Courier New" pitchFamily="49" charset="0"/>
              <a:buChar char="o"/>
            </a:pPr>
            <a:r>
              <a:rPr lang="en-US" sz="2800" strike="noStrike" spc="-1" dirty="0" err="1" smtClean="0">
                <a:solidFill>
                  <a:srgbClr val="000000"/>
                </a:solidFill>
                <a:latin typeface="Lucida Sans Unicode"/>
              </a:rPr>
              <a:t>SwingX</a:t>
            </a:r>
            <a:endParaRPr lang="en-US" sz="2800" strike="noStrike" spc="-1" dirty="0" smtClean="0">
              <a:solidFill>
                <a:srgbClr val="000000"/>
              </a:solidFill>
              <a:latin typeface="Lucida Sans Unicode"/>
            </a:endParaRPr>
          </a:p>
          <a:p>
            <a:pPr marL="1024920" lvl="1" indent="-457200">
              <a:spcBef>
                <a:spcPts val="400"/>
              </a:spcBef>
              <a:buClr>
                <a:srgbClr val="2DA2BF"/>
              </a:buClr>
              <a:buSzPct val="68000"/>
              <a:buFont typeface="Courier New" pitchFamily="49" charset="0"/>
              <a:buChar char="o"/>
            </a:pPr>
            <a:r>
              <a:rPr lang="en-US" sz="2800" spc="-1" dirty="0" smtClean="0">
                <a:solidFill>
                  <a:srgbClr val="000000"/>
                </a:solidFill>
                <a:latin typeface="Lucida Sans Unicode"/>
              </a:rPr>
              <a:t>Twitter4j</a:t>
            </a:r>
            <a:endParaRPr lang="en-US" sz="2800" spc="-1" dirty="0">
              <a:latin typeface="Arial"/>
            </a:endParaRPr>
          </a:p>
          <a:p>
            <a:pPr marL="567720" indent="-457200">
              <a:spcBef>
                <a:spcPts val="400"/>
              </a:spcBef>
              <a:buClr>
                <a:schemeClr val="tx1"/>
              </a:buClr>
              <a:buSzPct val="68000"/>
              <a:buFont typeface="Wingdings 3" pitchFamily="18" charset="2"/>
              <a:buChar char="º"/>
            </a:pPr>
            <a:r>
              <a:rPr lang="en-US" sz="2800" b="1" spc="-1" dirty="0" smtClean="0">
                <a:solidFill>
                  <a:srgbClr val="000000"/>
                </a:solidFill>
                <a:latin typeface="Lucida Sans Unicode"/>
              </a:rPr>
              <a:t>Platforms:</a:t>
            </a:r>
          </a:p>
          <a:p>
            <a:pPr marL="1024920" lvl="1" indent="-457200">
              <a:spcBef>
                <a:spcPts val="400"/>
              </a:spcBef>
              <a:buClr>
                <a:srgbClr val="2DA2BF"/>
              </a:buClr>
              <a:buSzPct val="68000"/>
              <a:buFont typeface="Courier New" pitchFamily="49" charset="0"/>
              <a:buChar char="o"/>
            </a:pPr>
            <a:r>
              <a:rPr lang="en-US" sz="2800" spc="-1" dirty="0" smtClean="0">
                <a:solidFill>
                  <a:srgbClr val="000000"/>
                </a:solidFill>
                <a:latin typeface="Lucida Sans Unicode"/>
              </a:rPr>
              <a:t>IBM Cloud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/>
          <p:cNvSpPr/>
          <p:nvPr/>
        </p:nvSpPr>
        <p:spPr>
          <a:xfrm>
            <a:off x="182520" y="2378075"/>
            <a:ext cx="9691920" cy="92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1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/>
              </a:rPr>
              <a:t>Team Members &amp; Dedicated Roles:</a:t>
            </a:r>
          </a:p>
        </p:txBody>
      </p:sp>
    </p:spTree>
    <p:extLst>
      <p:ext uri="{BB962C8B-B14F-4D97-AF65-F5344CB8AC3E}">
        <p14:creationId xmlns:p14="http://schemas.microsoft.com/office/powerpoint/2010/main" val="341534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/>
          <p:nvPr/>
        </p:nvSpPr>
        <p:spPr>
          <a:xfrm>
            <a:off x="503640" y="2301875"/>
            <a:ext cx="9070560" cy="94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800" b="1" strike="noStrike" spc="-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THANK YOU </a:t>
            </a:r>
            <a:r>
              <a:rPr lang="en-US" sz="8800" b="1" strike="noStrike" spc="-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  <a:sym typeface="Wingdings" pitchFamily="2" charset="2"/>
              </a:rPr>
              <a:t></a:t>
            </a:r>
            <a:endParaRPr lang="en-US" sz="8800" b="0" strike="noStrike" spc="-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33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639720" y="320675"/>
            <a:ext cx="8777520" cy="49817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65760" indent="-25524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endParaRPr lang="en-US" sz="2000" b="0" strike="noStrike" spc="-1" dirty="0"/>
          </a:p>
          <a:p>
            <a:pPr marL="365760" indent="-25524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lang="en-US" sz="2800" b="0" strike="noStrike" spc="-1" dirty="0" err="1"/>
              <a:t>Divyanshu</a:t>
            </a:r>
            <a:r>
              <a:rPr lang="en-US" sz="2800" b="0" strike="noStrike" spc="-1" dirty="0"/>
              <a:t> Gaur – Lead Programmer</a:t>
            </a:r>
          </a:p>
          <a:p>
            <a:pPr marL="365760" indent="-25524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lang="en-US" sz="2800" b="0" strike="noStrike" spc="-1" dirty="0" err="1"/>
              <a:t>Gaurav</a:t>
            </a:r>
            <a:r>
              <a:rPr lang="en-US" sz="2800" b="0" strike="noStrike" spc="-1" dirty="0"/>
              <a:t> </a:t>
            </a:r>
            <a:r>
              <a:rPr lang="en-US" sz="2800" b="0" strike="noStrike" spc="-1" dirty="0" err="1"/>
              <a:t>Goswami</a:t>
            </a:r>
            <a:r>
              <a:rPr lang="en-US" sz="2800" b="0" strike="noStrike" spc="-1" dirty="0"/>
              <a:t> – UI/UX Designer &amp; Programmer</a:t>
            </a:r>
          </a:p>
          <a:p>
            <a:pPr marL="365760" indent="-25524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lang="en-US" sz="2800" b="0" strike="noStrike" spc="-1" dirty="0" err="1"/>
              <a:t>Eshani</a:t>
            </a:r>
            <a:r>
              <a:rPr lang="en-US" sz="2800" b="0" strike="noStrike" spc="-1" dirty="0"/>
              <a:t> </a:t>
            </a:r>
            <a:r>
              <a:rPr lang="en-US" sz="2800" b="0" strike="noStrike" spc="-1" dirty="0" err="1"/>
              <a:t>Agarwal</a:t>
            </a:r>
            <a:r>
              <a:rPr lang="en-US" sz="2800" b="0" strike="noStrike" spc="-1" dirty="0"/>
              <a:t> – Documentation Writer &amp; </a:t>
            </a:r>
            <a:r>
              <a:rPr lang="en-US" sz="2800" b="1" strike="noStrike" spc="-1" dirty="0"/>
              <a:t>Leader</a:t>
            </a:r>
            <a:endParaRPr lang="en-US" sz="2800" b="0" strike="noStrike" spc="-1" dirty="0"/>
          </a:p>
          <a:p>
            <a:pPr marL="365760" indent="-255240">
              <a:lnSpc>
                <a:spcPct val="100000"/>
              </a:lnSpc>
              <a:spcBef>
                <a:spcPts val="400"/>
              </a:spcBef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lang="en-US" sz="2800" b="0" strike="noStrike" spc="-1" dirty="0" err="1"/>
              <a:t>Enosh</a:t>
            </a:r>
            <a:r>
              <a:rPr lang="en-US" sz="2800" b="0" strike="noStrike" spc="-1" dirty="0"/>
              <a:t> Kumar – Tester &amp; Mentor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8"/>
          <p:cNvSpPr/>
          <p:nvPr/>
        </p:nvSpPr>
        <p:spPr>
          <a:xfrm>
            <a:off x="182520" y="2301875"/>
            <a:ext cx="9734592" cy="92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1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/>
              </a:rPr>
              <a:t>Flow of Control &amp; Data</a:t>
            </a:r>
          </a:p>
        </p:txBody>
      </p:sp>
    </p:spTree>
    <p:extLst>
      <p:ext uri="{BB962C8B-B14F-4D97-AF65-F5344CB8AC3E}">
        <p14:creationId xmlns:p14="http://schemas.microsoft.com/office/powerpoint/2010/main" val="124738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981880" y="2252520"/>
            <a:ext cx="974880" cy="995760"/>
          </a:xfrm>
          <a:prstGeom prst="rect">
            <a:avLst/>
          </a:prstGeom>
          <a:ln>
            <a:noFill/>
          </a:ln>
        </p:spPr>
      </p:pic>
      <p:pic>
        <p:nvPicPr>
          <p:cNvPr id="95" name="Picture 94"/>
          <p:cNvPicPr/>
          <p:nvPr/>
        </p:nvPicPr>
        <p:blipFill>
          <a:blip r:embed="rId3"/>
          <a:stretch/>
        </p:blipFill>
        <p:spPr>
          <a:xfrm>
            <a:off x="392112" y="2353178"/>
            <a:ext cx="794160" cy="794160"/>
          </a:xfrm>
          <a:prstGeom prst="rect">
            <a:avLst/>
          </a:prstGeom>
          <a:ln>
            <a:noFill/>
          </a:ln>
        </p:spPr>
      </p:pic>
      <p:sp>
        <p:nvSpPr>
          <p:cNvPr id="96" name="TextShape 1"/>
          <p:cNvSpPr txBox="1"/>
          <p:nvPr/>
        </p:nvSpPr>
        <p:spPr>
          <a:xfrm rot="21579600">
            <a:off x="1370880" y="2417400"/>
            <a:ext cx="1510920" cy="26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200" b="0" strike="noStrike" spc="-1">
                <a:latin typeface="Arial"/>
              </a:rPr>
              <a:t>1. Access Request</a:t>
            </a:r>
          </a:p>
        </p:txBody>
      </p:sp>
      <p:sp>
        <p:nvSpPr>
          <p:cNvPr id="97" name="TextShape 2"/>
          <p:cNvSpPr txBox="1"/>
          <p:nvPr/>
        </p:nvSpPr>
        <p:spPr>
          <a:xfrm rot="10800">
            <a:off x="1371962" y="3476880"/>
            <a:ext cx="1554120" cy="272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200" b="0" strike="noStrike" spc="-1">
                <a:latin typeface="Arial"/>
              </a:rPr>
              <a:t>2. Timeline Access</a:t>
            </a:r>
          </a:p>
        </p:txBody>
      </p:sp>
      <p:sp>
        <p:nvSpPr>
          <p:cNvPr id="98" name="TextShape 3"/>
          <p:cNvSpPr txBox="1"/>
          <p:nvPr/>
        </p:nvSpPr>
        <p:spPr>
          <a:xfrm rot="36600">
            <a:off x="3974855" y="2480400"/>
            <a:ext cx="1665360" cy="26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200" b="0" strike="noStrike" spc="-1" dirty="0">
                <a:latin typeface="Arial"/>
              </a:rPr>
              <a:t>3. Selected Updates</a:t>
            </a:r>
          </a:p>
        </p:txBody>
      </p:sp>
      <p:cxnSp>
        <p:nvCxnSpPr>
          <p:cNvPr id="99" name="Line 4"/>
          <p:cNvCxnSpPr/>
          <p:nvPr/>
        </p:nvCxnSpPr>
        <p:spPr>
          <a:xfrm>
            <a:off x="2" y="0"/>
            <a:ext cx="360" cy="360"/>
          </a:xfrm>
          <a:prstGeom prst="line">
            <a:avLst/>
          </a:prstGeom>
          <a:ln w="38160">
            <a:solidFill>
              <a:srgbClr val="3465A4"/>
            </a:solidFill>
            <a:round/>
            <a:tailEnd type="triangle" w="med" len="med"/>
          </a:ln>
        </p:spPr>
      </p:cxnSp>
      <p:cxnSp>
        <p:nvCxnSpPr>
          <p:cNvPr id="100" name="Line 5"/>
          <p:cNvCxnSpPr/>
          <p:nvPr/>
        </p:nvCxnSpPr>
        <p:spPr>
          <a:xfrm>
            <a:off x="2" y="0"/>
            <a:ext cx="360" cy="360"/>
          </a:xfrm>
          <a:prstGeom prst="line">
            <a:avLst/>
          </a:prstGeom>
          <a:ln w="38160">
            <a:solidFill>
              <a:srgbClr val="F10D0C"/>
            </a:solidFill>
            <a:round/>
            <a:tailEnd type="triangle" w="med" len="med"/>
          </a:ln>
        </p:spPr>
      </p:cxnSp>
      <p:cxnSp>
        <p:nvCxnSpPr>
          <p:cNvPr id="101" name="Line 6"/>
          <p:cNvCxnSpPr/>
          <p:nvPr/>
        </p:nvCxnSpPr>
        <p:spPr>
          <a:xfrm>
            <a:off x="2" y="0"/>
            <a:ext cx="360" cy="360"/>
          </a:xfrm>
          <a:prstGeom prst="line">
            <a:avLst/>
          </a:prstGeom>
          <a:ln w="38160">
            <a:solidFill>
              <a:srgbClr val="F10D0C"/>
            </a:solidFill>
            <a:round/>
            <a:tailEnd type="triangle" w="med" len="med"/>
          </a:ln>
        </p:spPr>
      </p:cxnSp>
      <p:grpSp>
        <p:nvGrpSpPr>
          <p:cNvPr id="102" name="Group 7"/>
          <p:cNvGrpSpPr/>
          <p:nvPr/>
        </p:nvGrpSpPr>
        <p:grpSpPr>
          <a:xfrm>
            <a:off x="5396352" y="4587875"/>
            <a:ext cx="2158560" cy="917280"/>
            <a:chOff x="6345360" y="4614120"/>
            <a:chExt cx="2158560" cy="917280"/>
          </a:xfrm>
        </p:grpSpPr>
        <p:sp>
          <p:nvSpPr>
            <p:cNvPr id="103" name="CustomShape 8"/>
            <p:cNvSpPr/>
            <p:nvPr/>
          </p:nvSpPr>
          <p:spPr>
            <a:xfrm>
              <a:off x="6345360" y="4614120"/>
              <a:ext cx="2158560" cy="91728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04" name="Picture 103"/>
            <p:cNvPicPr/>
            <p:nvPr/>
          </p:nvPicPr>
          <p:blipFill>
            <a:blip r:embed="rId4"/>
            <a:stretch/>
          </p:blipFill>
          <p:spPr>
            <a:xfrm>
              <a:off x="6506280" y="4719960"/>
              <a:ext cx="786960" cy="712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5" name="Picture 104"/>
            <p:cNvPicPr/>
            <p:nvPr/>
          </p:nvPicPr>
          <p:blipFill>
            <a:blip r:embed="rId5"/>
            <a:stretch/>
          </p:blipFill>
          <p:spPr>
            <a:xfrm>
              <a:off x="7767000" y="4767480"/>
              <a:ext cx="628200" cy="610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6" name="CustomShape 9"/>
            <p:cNvSpPr/>
            <p:nvPr/>
          </p:nvSpPr>
          <p:spPr>
            <a:xfrm>
              <a:off x="7293240" y="4972320"/>
              <a:ext cx="421200" cy="255240"/>
            </a:xfrm>
            <a:custGeom>
              <a:avLst/>
              <a:gdLst/>
              <a:ahLst/>
              <a:cxnLst/>
              <a:rect l="0" t="0" r="r" b="b"/>
              <a:pathLst>
                <a:path w="1172" h="717">
                  <a:moveTo>
                    <a:pt x="715" y="0"/>
                  </a:moveTo>
                  <a:lnTo>
                    <a:pt x="1171" y="355"/>
                  </a:lnTo>
                  <a:lnTo>
                    <a:pt x="715" y="716"/>
                  </a:lnTo>
                  <a:lnTo>
                    <a:pt x="715" y="499"/>
                  </a:lnTo>
                  <a:lnTo>
                    <a:pt x="216" y="499"/>
                  </a:lnTo>
                  <a:lnTo>
                    <a:pt x="216" y="210"/>
                  </a:lnTo>
                  <a:lnTo>
                    <a:pt x="715" y="210"/>
                  </a:lnTo>
                  <a:lnTo>
                    <a:pt x="715" y="0"/>
                  </a:lnTo>
                  <a:moveTo>
                    <a:pt x="0" y="210"/>
                  </a:moveTo>
                  <a:lnTo>
                    <a:pt x="0" y="499"/>
                  </a:lnTo>
                  <a:lnTo>
                    <a:pt x="54" y="499"/>
                  </a:lnTo>
                  <a:lnTo>
                    <a:pt x="54" y="210"/>
                  </a:lnTo>
                  <a:lnTo>
                    <a:pt x="0" y="210"/>
                  </a:lnTo>
                  <a:moveTo>
                    <a:pt x="108" y="210"/>
                  </a:moveTo>
                  <a:lnTo>
                    <a:pt x="108" y="499"/>
                  </a:lnTo>
                  <a:lnTo>
                    <a:pt x="162" y="499"/>
                  </a:lnTo>
                  <a:lnTo>
                    <a:pt x="162" y="210"/>
                  </a:lnTo>
                  <a:lnTo>
                    <a:pt x="108" y="210"/>
                  </a:lnTo>
                </a:path>
              </a:pathLst>
            </a:custGeom>
            <a:solidFill>
              <a:srgbClr val="729FCF"/>
            </a:solidFill>
            <a:ln>
              <a:solidFill>
                <a:srgbClr val="B4C7DC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cxnSp>
        <p:nvCxnSpPr>
          <p:cNvPr id="107" name="Line 10"/>
          <p:cNvCxnSpPr/>
          <p:nvPr/>
        </p:nvCxnSpPr>
        <p:spPr>
          <a:xfrm>
            <a:off x="2" y="0"/>
            <a:ext cx="360" cy="360"/>
          </a:xfrm>
          <a:prstGeom prst="line">
            <a:avLst/>
          </a:prstGeom>
          <a:ln w="38160">
            <a:solidFill>
              <a:srgbClr val="F10D0C"/>
            </a:solidFill>
            <a:round/>
            <a:tailEnd type="triangle" w="med" len="med"/>
          </a:ln>
        </p:spPr>
      </p:cxnSp>
      <p:cxnSp>
        <p:nvCxnSpPr>
          <p:cNvPr id="108" name="Line 11"/>
          <p:cNvCxnSpPr/>
          <p:nvPr/>
        </p:nvCxnSpPr>
        <p:spPr>
          <a:xfrm>
            <a:off x="2" y="0"/>
            <a:ext cx="360" cy="360"/>
          </a:xfrm>
          <a:prstGeom prst="line">
            <a:avLst/>
          </a:prstGeom>
          <a:ln w="38160">
            <a:solidFill>
              <a:srgbClr val="F10D0C"/>
            </a:solidFill>
            <a:round/>
            <a:tailEnd type="triangle" w="med" len="med"/>
          </a:ln>
        </p:spPr>
      </p:cxnSp>
      <p:grpSp>
        <p:nvGrpSpPr>
          <p:cNvPr id="3" name="Group 2"/>
          <p:cNvGrpSpPr/>
          <p:nvPr/>
        </p:nvGrpSpPr>
        <p:grpSpPr>
          <a:xfrm>
            <a:off x="3764855" y="4442238"/>
            <a:ext cx="1335960" cy="602837"/>
            <a:chOff x="4206240" y="4423483"/>
            <a:chExt cx="1335960" cy="602837"/>
          </a:xfrm>
        </p:grpSpPr>
        <p:pic>
          <p:nvPicPr>
            <p:cNvPr id="110" name="Picture 109"/>
            <p:cNvPicPr/>
            <p:nvPr/>
          </p:nvPicPr>
          <p:blipFill rotWithShape="1">
            <a:blip r:embed="rId6"/>
            <a:srcRect l="24226" t="19414" r="25396" b="16901"/>
            <a:stretch/>
          </p:blipFill>
          <p:spPr>
            <a:xfrm rot="600">
              <a:off x="4480529" y="4423483"/>
              <a:ext cx="845849" cy="341837"/>
            </a:xfrm>
            <a:prstGeom prst="rect">
              <a:avLst/>
            </a:prstGeom>
            <a:ln>
              <a:noFill/>
            </a:ln>
          </p:spPr>
        </p:pic>
        <p:sp>
          <p:nvSpPr>
            <p:cNvPr id="111" name="TextShape 13"/>
            <p:cNvSpPr txBox="1"/>
            <p:nvPr/>
          </p:nvSpPr>
          <p:spPr>
            <a:xfrm>
              <a:off x="4206240" y="4765320"/>
              <a:ext cx="1335960" cy="261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1200" b="0" strike="noStrike" spc="-1">
                  <a:latin typeface="Arial"/>
                </a:rPr>
                <a:t>5. Tones/Moods</a:t>
              </a:r>
            </a:p>
          </p:txBody>
        </p:sp>
      </p:grpSp>
      <p:sp>
        <p:nvSpPr>
          <p:cNvPr id="112" name="TextShape 14"/>
          <p:cNvSpPr txBox="1"/>
          <p:nvPr/>
        </p:nvSpPr>
        <p:spPr>
          <a:xfrm rot="5373600">
            <a:off x="5806855" y="3684140"/>
            <a:ext cx="1849320" cy="26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200" b="0" strike="noStrike" spc="-1" dirty="0">
                <a:latin typeface="Arial"/>
              </a:rPr>
              <a:t>4. Mood/Tone Analysis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802312" y="1310640"/>
            <a:ext cx="1329840" cy="1600835"/>
            <a:chOff x="6708870" y="1223010"/>
            <a:chExt cx="1329840" cy="1600835"/>
          </a:xfrm>
        </p:grpSpPr>
        <p:pic>
          <p:nvPicPr>
            <p:cNvPr id="114" name="Picture 113"/>
            <p:cNvPicPr/>
            <p:nvPr/>
          </p:nvPicPr>
          <p:blipFill>
            <a:blip r:embed="rId7"/>
            <a:stretch/>
          </p:blipFill>
          <p:spPr>
            <a:xfrm>
              <a:off x="6708870" y="1887125"/>
              <a:ext cx="1329840" cy="936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5" name="Picture 114"/>
            <p:cNvPicPr/>
            <p:nvPr/>
          </p:nvPicPr>
          <p:blipFill rotWithShape="1">
            <a:blip r:embed="rId8"/>
            <a:srcRect l="9651" t="35084" b="32458"/>
            <a:stretch/>
          </p:blipFill>
          <p:spPr>
            <a:xfrm>
              <a:off x="6945030" y="1223010"/>
              <a:ext cx="856080" cy="28417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6" name="Picture 115"/>
            <p:cNvPicPr/>
            <p:nvPr/>
          </p:nvPicPr>
          <p:blipFill>
            <a:blip r:embed="rId9"/>
            <a:stretch/>
          </p:blipFill>
          <p:spPr>
            <a:xfrm>
              <a:off x="6853230" y="1535760"/>
              <a:ext cx="1046880" cy="335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7" name="CustomShape 16"/>
          <p:cNvSpPr/>
          <p:nvPr/>
        </p:nvSpPr>
        <p:spPr>
          <a:xfrm>
            <a:off x="8138160" y="182880"/>
            <a:ext cx="1737360" cy="82296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E8A20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r>
              <a:rPr lang="en-US" sz="2400" b="0" strike="noStrike" spc="-1" dirty="0">
                <a:solidFill>
                  <a:srgbClr val="F10D0C"/>
                </a:solidFill>
                <a:latin typeface="Webdings"/>
              </a:rPr>
              <a:t>=</a:t>
            </a:r>
            <a:r>
              <a:rPr lang="en-US" sz="2400" b="0" strike="noStrike" spc="-1" dirty="0">
                <a:solidFill>
                  <a:srgbClr val="F10D0C"/>
                </a:solidFill>
                <a:latin typeface="Lucida Sans Unicode"/>
              </a:rPr>
              <a:t> → </a:t>
            </a:r>
            <a:r>
              <a:rPr lang="en-US" sz="1500" b="0" strike="noStrike" spc="-1" dirty="0">
                <a:solidFill>
                  <a:srgbClr val="F10D0C"/>
                </a:solidFill>
                <a:latin typeface="Lucida Sans Unicode"/>
              </a:rPr>
              <a:t>Data</a:t>
            </a:r>
            <a:endParaRPr lang="en-US" sz="1500" b="0" strike="noStrike" spc="-1" dirty="0">
              <a:solidFill>
                <a:srgbClr val="F10D0C"/>
              </a:solidFill>
              <a:latin typeface="Webdings"/>
            </a:endParaRPr>
          </a:p>
          <a:p>
            <a:r>
              <a:rPr lang="en-US" sz="2400" b="0" strike="noStrike" spc="-1" dirty="0" smtClean="0">
                <a:solidFill>
                  <a:srgbClr val="3465A4"/>
                </a:solidFill>
                <a:latin typeface="Webdings"/>
              </a:rPr>
              <a:t>= </a:t>
            </a:r>
            <a:r>
              <a:rPr lang="en-US" sz="2400" spc="-1" dirty="0">
                <a:solidFill>
                  <a:srgbClr val="3465A4"/>
                </a:solidFill>
                <a:latin typeface="Lucida Sans Unicode" pitchFamily="34" charset="0"/>
                <a:cs typeface="Lucida Sans Unicode" pitchFamily="34" charset="0"/>
              </a:rPr>
              <a:t>→</a:t>
            </a:r>
            <a:r>
              <a:rPr lang="en-US" sz="2400" b="0" strike="noStrike" spc="-1" dirty="0" smtClean="0">
                <a:solidFill>
                  <a:srgbClr val="F10D0C"/>
                </a:solidFill>
                <a:latin typeface="Lucida Sans Unicode"/>
              </a:rPr>
              <a:t> </a:t>
            </a:r>
            <a:r>
              <a:rPr lang="en-US" sz="1500" b="0" strike="noStrike" spc="-1" dirty="0" smtClean="0">
                <a:solidFill>
                  <a:srgbClr val="3465A4"/>
                </a:solidFill>
                <a:latin typeface="Lucida Sans Unicode" pitchFamily="34" charset="0"/>
                <a:cs typeface="Lucida Sans Unicode" pitchFamily="34" charset="0"/>
              </a:rPr>
              <a:t>Control</a:t>
            </a:r>
            <a:endParaRPr lang="en-US" sz="1500" b="0" strike="noStrike" spc="-1" dirty="0">
              <a:solidFill>
                <a:srgbClr val="F10D0C"/>
              </a:solidFill>
              <a:latin typeface="Lucida Sans Unicode" pitchFamily="34" charset="0"/>
              <a:cs typeface="Lucida Sans Unicode" pitchFamily="34" charset="0"/>
            </a:endParaRPr>
          </a:p>
        </p:txBody>
      </p:sp>
      <p:pic>
        <p:nvPicPr>
          <p:cNvPr id="120" name="Picture 119"/>
          <p:cNvPicPr/>
          <p:nvPr/>
        </p:nvPicPr>
        <p:blipFill>
          <a:blip r:embed="rId10"/>
          <a:stretch/>
        </p:blipFill>
        <p:spPr>
          <a:xfrm>
            <a:off x="1828982" y="1772839"/>
            <a:ext cx="640080" cy="640080"/>
          </a:xfrm>
          <a:prstGeom prst="rect">
            <a:avLst/>
          </a:prstGeom>
          <a:ln>
            <a:noFill/>
          </a:ln>
        </p:spPr>
      </p:pic>
      <p:cxnSp>
        <p:nvCxnSpPr>
          <p:cNvPr id="5" name="Elbow Connector 4"/>
          <p:cNvCxnSpPr>
            <a:stCxn id="94" idx="1"/>
            <a:endCxn id="95" idx="3"/>
          </p:cNvCxnSpPr>
          <p:nvPr/>
        </p:nvCxnSpPr>
        <p:spPr>
          <a:xfrm rot="10800000">
            <a:off x="1186272" y="2750258"/>
            <a:ext cx="1795608" cy="142"/>
          </a:xfrm>
          <a:prstGeom prst="bent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95" idx="2"/>
            <a:endCxn id="94" idx="2"/>
          </p:cNvCxnSpPr>
          <p:nvPr/>
        </p:nvCxnSpPr>
        <p:spPr>
          <a:xfrm rot="16200000" flipH="1">
            <a:off x="2078785" y="1857745"/>
            <a:ext cx="100942" cy="2680128"/>
          </a:xfrm>
          <a:prstGeom prst="bentConnector3">
            <a:avLst>
              <a:gd name="adj1" fmla="val 326467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94" idx="3"/>
            <a:endCxn id="114" idx="1"/>
          </p:cNvCxnSpPr>
          <p:nvPr/>
        </p:nvCxnSpPr>
        <p:spPr>
          <a:xfrm flipV="1">
            <a:off x="3956760" y="2443115"/>
            <a:ext cx="1845552" cy="307285"/>
          </a:xfrm>
          <a:prstGeom prst="bentConnector3">
            <a:avLst>
              <a:gd name="adj1" fmla="val 84682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14" idx="2"/>
            <a:endCxn id="103" idx="0"/>
          </p:cNvCxnSpPr>
          <p:nvPr/>
        </p:nvCxnSpPr>
        <p:spPr>
          <a:xfrm rot="16200000" flipH="1">
            <a:off x="5633232" y="3745475"/>
            <a:ext cx="1676400" cy="84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03" idx="1"/>
            <a:endCxn id="94" idx="2"/>
          </p:cNvCxnSpPr>
          <p:nvPr/>
        </p:nvCxnSpPr>
        <p:spPr>
          <a:xfrm rot="10800000">
            <a:off x="3469320" y="3248281"/>
            <a:ext cx="1927032" cy="1798235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t="41132" r="22621" b="40301"/>
          <a:stretch/>
        </p:blipFill>
        <p:spPr>
          <a:xfrm>
            <a:off x="303863" y="1980780"/>
            <a:ext cx="970658" cy="332756"/>
          </a:xfrm>
          <a:prstGeom prst="rect">
            <a:avLst/>
          </a:prstGeom>
        </p:spPr>
      </p:pic>
      <p:sp>
        <p:nvSpPr>
          <p:cNvPr id="118" name="CustomShape 17"/>
          <p:cNvSpPr/>
          <p:nvPr/>
        </p:nvSpPr>
        <p:spPr>
          <a:xfrm>
            <a:off x="2656045" y="271070"/>
            <a:ext cx="1626552" cy="1520080"/>
          </a:xfrm>
          <a:custGeom>
            <a:avLst/>
            <a:gdLst/>
            <a:ahLst/>
            <a:cxnLst/>
            <a:rect l="0" t="0" r="r" b="b"/>
            <a:pathLst>
              <a:path w="2895" h="2795">
                <a:moveTo>
                  <a:pt x="1447" y="0"/>
                </a:moveTo>
                <a:cubicBezTo>
                  <a:pt x="2267" y="0"/>
                  <a:pt x="2894" y="605"/>
                  <a:pt x="2894" y="1397"/>
                </a:cubicBezTo>
                <a:cubicBezTo>
                  <a:pt x="2894" y="2189"/>
                  <a:pt x="2267" y="2794"/>
                  <a:pt x="1447" y="2794"/>
                </a:cubicBezTo>
                <a:cubicBezTo>
                  <a:pt x="627" y="2794"/>
                  <a:pt x="0" y="2189"/>
                  <a:pt x="0" y="1397"/>
                </a:cubicBezTo>
                <a:cubicBezTo>
                  <a:pt x="0" y="605"/>
                  <a:pt x="627" y="0"/>
                  <a:pt x="1447" y="0"/>
                </a:cubicBezTo>
                <a:moveTo>
                  <a:pt x="501" y="626"/>
                </a:moveTo>
                <a:lnTo>
                  <a:pt x="462" y="673"/>
                </a:lnTo>
                <a:lnTo>
                  <a:pt x="425" y="722"/>
                </a:lnTo>
                <a:lnTo>
                  <a:pt x="391" y="772"/>
                </a:lnTo>
                <a:lnTo>
                  <a:pt x="360" y="824"/>
                </a:lnTo>
                <a:lnTo>
                  <a:pt x="332" y="878"/>
                </a:lnTo>
                <a:lnTo>
                  <a:pt x="306" y="933"/>
                </a:lnTo>
                <a:lnTo>
                  <a:pt x="283" y="989"/>
                </a:lnTo>
                <a:lnTo>
                  <a:pt x="263" y="1046"/>
                </a:lnTo>
                <a:lnTo>
                  <a:pt x="247" y="1104"/>
                </a:lnTo>
                <a:lnTo>
                  <a:pt x="233" y="1163"/>
                </a:lnTo>
                <a:lnTo>
                  <a:pt x="222" y="1222"/>
                </a:lnTo>
                <a:lnTo>
                  <a:pt x="215" y="1282"/>
                </a:lnTo>
                <a:lnTo>
                  <a:pt x="210" y="1342"/>
                </a:lnTo>
                <a:lnTo>
                  <a:pt x="209" y="1403"/>
                </a:lnTo>
                <a:lnTo>
                  <a:pt x="211" y="1463"/>
                </a:lnTo>
                <a:lnTo>
                  <a:pt x="216" y="1523"/>
                </a:lnTo>
                <a:lnTo>
                  <a:pt x="224" y="1583"/>
                </a:lnTo>
                <a:lnTo>
                  <a:pt x="235" y="1642"/>
                </a:lnTo>
                <a:lnTo>
                  <a:pt x="250" y="1701"/>
                </a:lnTo>
                <a:lnTo>
                  <a:pt x="267" y="1758"/>
                </a:lnTo>
                <a:lnTo>
                  <a:pt x="287" y="1815"/>
                </a:lnTo>
                <a:lnTo>
                  <a:pt x="310" y="1871"/>
                </a:lnTo>
                <a:lnTo>
                  <a:pt x="337" y="1926"/>
                </a:lnTo>
                <a:lnTo>
                  <a:pt x="366" y="1979"/>
                </a:lnTo>
                <a:lnTo>
                  <a:pt x="397" y="2031"/>
                </a:lnTo>
                <a:lnTo>
                  <a:pt x="432" y="2081"/>
                </a:lnTo>
                <a:lnTo>
                  <a:pt x="469" y="2130"/>
                </a:lnTo>
                <a:lnTo>
                  <a:pt x="508" y="2177"/>
                </a:lnTo>
                <a:lnTo>
                  <a:pt x="550" y="2221"/>
                </a:lnTo>
                <a:lnTo>
                  <a:pt x="594" y="2264"/>
                </a:lnTo>
                <a:lnTo>
                  <a:pt x="640" y="2304"/>
                </a:lnTo>
                <a:lnTo>
                  <a:pt x="689" y="2342"/>
                </a:lnTo>
                <a:lnTo>
                  <a:pt x="739" y="2378"/>
                </a:lnTo>
                <a:lnTo>
                  <a:pt x="791" y="2411"/>
                </a:lnTo>
                <a:lnTo>
                  <a:pt x="845" y="2442"/>
                </a:lnTo>
                <a:lnTo>
                  <a:pt x="900" y="2470"/>
                </a:lnTo>
                <a:lnTo>
                  <a:pt x="957" y="2495"/>
                </a:lnTo>
                <a:lnTo>
                  <a:pt x="1015" y="2518"/>
                </a:lnTo>
                <a:lnTo>
                  <a:pt x="1074" y="2537"/>
                </a:lnTo>
                <a:lnTo>
                  <a:pt x="1133" y="2554"/>
                </a:lnTo>
                <a:lnTo>
                  <a:pt x="1194" y="2568"/>
                </a:lnTo>
                <a:lnTo>
                  <a:pt x="1256" y="2579"/>
                </a:lnTo>
                <a:lnTo>
                  <a:pt x="1317" y="2586"/>
                </a:lnTo>
                <a:lnTo>
                  <a:pt x="1380" y="2591"/>
                </a:lnTo>
                <a:lnTo>
                  <a:pt x="1442" y="2593"/>
                </a:lnTo>
                <a:lnTo>
                  <a:pt x="1504" y="2592"/>
                </a:lnTo>
                <a:lnTo>
                  <a:pt x="1566" y="2587"/>
                </a:lnTo>
                <a:lnTo>
                  <a:pt x="1628" y="2580"/>
                </a:lnTo>
                <a:lnTo>
                  <a:pt x="1690" y="2570"/>
                </a:lnTo>
                <a:lnTo>
                  <a:pt x="1751" y="2556"/>
                </a:lnTo>
                <a:lnTo>
                  <a:pt x="1811" y="2540"/>
                </a:lnTo>
                <a:lnTo>
                  <a:pt x="1870" y="2521"/>
                </a:lnTo>
                <a:lnTo>
                  <a:pt x="1928" y="2499"/>
                </a:lnTo>
                <a:lnTo>
                  <a:pt x="1985" y="2474"/>
                </a:lnTo>
                <a:lnTo>
                  <a:pt x="2040" y="2447"/>
                </a:lnTo>
                <a:lnTo>
                  <a:pt x="2094" y="2417"/>
                </a:lnTo>
                <a:lnTo>
                  <a:pt x="2147" y="2384"/>
                </a:lnTo>
                <a:lnTo>
                  <a:pt x="2197" y="2348"/>
                </a:lnTo>
                <a:lnTo>
                  <a:pt x="2246" y="2311"/>
                </a:lnTo>
                <a:lnTo>
                  <a:pt x="501" y="626"/>
                </a:lnTo>
                <a:moveTo>
                  <a:pt x="2393" y="2168"/>
                </a:moveTo>
                <a:lnTo>
                  <a:pt x="2432" y="2121"/>
                </a:lnTo>
                <a:lnTo>
                  <a:pt x="2469" y="2072"/>
                </a:lnTo>
                <a:lnTo>
                  <a:pt x="2503" y="2022"/>
                </a:lnTo>
                <a:lnTo>
                  <a:pt x="2534" y="1970"/>
                </a:lnTo>
                <a:lnTo>
                  <a:pt x="2562" y="1916"/>
                </a:lnTo>
                <a:lnTo>
                  <a:pt x="2588" y="1861"/>
                </a:lnTo>
                <a:lnTo>
                  <a:pt x="2611" y="1805"/>
                </a:lnTo>
                <a:lnTo>
                  <a:pt x="2631" y="1748"/>
                </a:lnTo>
                <a:lnTo>
                  <a:pt x="2647" y="1690"/>
                </a:lnTo>
                <a:lnTo>
                  <a:pt x="2661" y="1631"/>
                </a:lnTo>
                <a:lnTo>
                  <a:pt x="2672" y="1572"/>
                </a:lnTo>
                <a:lnTo>
                  <a:pt x="2679" y="1512"/>
                </a:lnTo>
                <a:lnTo>
                  <a:pt x="2684" y="1452"/>
                </a:lnTo>
                <a:lnTo>
                  <a:pt x="2685" y="1391"/>
                </a:lnTo>
                <a:lnTo>
                  <a:pt x="2683" y="1331"/>
                </a:lnTo>
                <a:lnTo>
                  <a:pt x="2678" y="1271"/>
                </a:lnTo>
                <a:lnTo>
                  <a:pt x="2670" y="1211"/>
                </a:lnTo>
                <a:lnTo>
                  <a:pt x="2659" y="1152"/>
                </a:lnTo>
                <a:lnTo>
                  <a:pt x="2644" y="1093"/>
                </a:lnTo>
                <a:lnTo>
                  <a:pt x="2627" y="1036"/>
                </a:lnTo>
                <a:lnTo>
                  <a:pt x="2607" y="979"/>
                </a:lnTo>
                <a:lnTo>
                  <a:pt x="2584" y="923"/>
                </a:lnTo>
                <a:lnTo>
                  <a:pt x="2557" y="868"/>
                </a:lnTo>
                <a:lnTo>
                  <a:pt x="2528" y="815"/>
                </a:lnTo>
                <a:lnTo>
                  <a:pt x="2497" y="763"/>
                </a:lnTo>
                <a:lnTo>
                  <a:pt x="2462" y="713"/>
                </a:lnTo>
                <a:lnTo>
                  <a:pt x="2425" y="664"/>
                </a:lnTo>
                <a:lnTo>
                  <a:pt x="2386" y="617"/>
                </a:lnTo>
                <a:lnTo>
                  <a:pt x="2344" y="573"/>
                </a:lnTo>
                <a:lnTo>
                  <a:pt x="2300" y="530"/>
                </a:lnTo>
                <a:lnTo>
                  <a:pt x="2254" y="490"/>
                </a:lnTo>
                <a:lnTo>
                  <a:pt x="2205" y="452"/>
                </a:lnTo>
                <a:lnTo>
                  <a:pt x="2155" y="416"/>
                </a:lnTo>
                <a:lnTo>
                  <a:pt x="2103" y="383"/>
                </a:lnTo>
                <a:lnTo>
                  <a:pt x="2049" y="352"/>
                </a:lnTo>
                <a:lnTo>
                  <a:pt x="1994" y="324"/>
                </a:lnTo>
                <a:lnTo>
                  <a:pt x="1937" y="299"/>
                </a:lnTo>
                <a:lnTo>
                  <a:pt x="1879" y="276"/>
                </a:lnTo>
                <a:lnTo>
                  <a:pt x="1820" y="257"/>
                </a:lnTo>
                <a:lnTo>
                  <a:pt x="1761" y="240"/>
                </a:lnTo>
                <a:lnTo>
                  <a:pt x="1700" y="226"/>
                </a:lnTo>
                <a:lnTo>
                  <a:pt x="1638" y="215"/>
                </a:lnTo>
                <a:lnTo>
                  <a:pt x="1577" y="208"/>
                </a:lnTo>
                <a:lnTo>
                  <a:pt x="1514" y="203"/>
                </a:lnTo>
                <a:lnTo>
                  <a:pt x="1452" y="201"/>
                </a:lnTo>
                <a:lnTo>
                  <a:pt x="1390" y="202"/>
                </a:lnTo>
                <a:lnTo>
                  <a:pt x="1328" y="207"/>
                </a:lnTo>
                <a:lnTo>
                  <a:pt x="1266" y="214"/>
                </a:lnTo>
                <a:lnTo>
                  <a:pt x="1204" y="224"/>
                </a:lnTo>
                <a:lnTo>
                  <a:pt x="1143" y="238"/>
                </a:lnTo>
                <a:lnTo>
                  <a:pt x="1083" y="254"/>
                </a:lnTo>
                <a:lnTo>
                  <a:pt x="1024" y="273"/>
                </a:lnTo>
                <a:lnTo>
                  <a:pt x="966" y="295"/>
                </a:lnTo>
                <a:lnTo>
                  <a:pt x="909" y="320"/>
                </a:lnTo>
                <a:lnTo>
                  <a:pt x="854" y="347"/>
                </a:lnTo>
                <a:lnTo>
                  <a:pt x="800" y="377"/>
                </a:lnTo>
                <a:lnTo>
                  <a:pt x="747" y="410"/>
                </a:lnTo>
                <a:lnTo>
                  <a:pt x="697" y="446"/>
                </a:lnTo>
                <a:lnTo>
                  <a:pt x="648" y="483"/>
                </a:lnTo>
                <a:lnTo>
                  <a:pt x="2393" y="2168"/>
                </a:lnTo>
              </a:path>
            </a:pathLst>
          </a:cu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5" dur="1000" tmFilter="0, 0; .2, .5; .8, .5; 1, 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0" autoRev="1" fill="hold"/>
                                        <p:tgtEl>
                                          <p:spTgt spid="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98" grpId="0"/>
      <p:bldP spid="1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239712" y="2301875"/>
            <a:ext cx="9691920" cy="92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1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/>
              </a:rPr>
              <a:t>Prominent Tone Detection Algorithm</a:t>
            </a:r>
          </a:p>
        </p:txBody>
      </p:sp>
    </p:spTree>
    <p:extLst>
      <p:ext uri="{BB962C8B-B14F-4D97-AF65-F5344CB8AC3E}">
        <p14:creationId xmlns:p14="http://schemas.microsoft.com/office/powerpoint/2010/main" val="90418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4309110" y="1774810"/>
            <a:ext cx="1831470" cy="1729385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380" y="3761343"/>
            <a:ext cx="987930" cy="987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579" y="474508"/>
            <a:ext cx="805441" cy="821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0" y="504353"/>
            <a:ext cx="1275790" cy="1275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0" y="3532743"/>
            <a:ext cx="1143000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911" y="3137418"/>
            <a:ext cx="1219200" cy="1038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12" y="1918218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61" y="1495943"/>
            <a:ext cx="952500" cy="9525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3928110" y="1553023"/>
            <a:ext cx="685800" cy="4557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</p:cNvCxnSpPr>
          <p:nvPr/>
        </p:nvCxnSpPr>
        <p:spPr>
          <a:xfrm flipH="1" flipV="1">
            <a:off x="2525712" y="2639502"/>
            <a:ext cx="178339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928110" y="3227943"/>
            <a:ext cx="685800" cy="634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3" idx="0"/>
          </p:cNvCxnSpPr>
          <p:nvPr/>
        </p:nvCxnSpPr>
        <p:spPr>
          <a:xfrm>
            <a:off x="5865869" y="3202618"/>
            <a:ext cx="311476" cy="558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3"/>
          </p:cNvCxnSpPr>
          <p:nvPr/>
        </p:nvCxnSpPr>
        <p:spPr>
          <a:xfrm>
            <a:off x="6140580" y="2639503"/>
            <a:ext cx="1140331" cy="497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0" idx="1"/>
          </p:cNvCxnSpPr>
          <p:nvPr/>
        </p:nvCxnSpPr>
        <p:spPr>
          <a:xfrm flipV="1">
            <a:off x="6049335" y="1972193"/>
            <a:ext cx="1364926" cy="265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604510" y="1142249"/>
            <a:ext cx="685800" cy="7759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72771" y="1735436"/>
            <a:ext cx="110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Confident</a:t>
            </a:r>
            <a:endParaRPr lang="ru-RU" dirty="0"/>
          </a:p>
        </p:txBody>
      </p:sp>
      <p:sp>
        <p:nvSpPr>
          <p:cNvPr id="33" name="TextBox 32"/>
          <p:cNvSpPr txBox="1"/>
          <p:nvPr/>
        </p:nvSpPr>
        <p:spPr>
          <a:xfrm>
            <a:off x="1642110" y="317687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Sad</a:t>
            </a:r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3242310" y="4599543"/>
            <a:ext cx="59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Fear</a:t>
            </a:r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>
            <a:off x="5726102" y="4751943"/>
            <a:ext cx="109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Analytical</a:t>
            </a:r>
            <a:endParaRPr lang="ru-RU" dirty="0"/>
          </a:p>
        </p:txBody>
      </p:sp>
      <p:sp>
        <p:nvSpPr>
          <p:cNvPr id="36" name="TextBox 35"/>
          <p:cNvSpPr txBox="1"/>
          <p:nvPr/>
        </p:nvSpPr>
        <p:spPr>
          <a:xfrm>
            <a:off x="7635901" y="4230211"/>
            <a:ext cx="48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Joy</a:t>
            </a:r>
            <a:endParaRPr lang="ru-RU" dirty="0"/>
          </a:p>
        </p:txBody>
      </p:sp>
      <p:sp>
        <p:nvSpPr>
          <p:cNvPr id="37" name="TextBox 36"/>
          <p:cNvSpPr txBox="1"/>
          <p:nvPr/>
        </p:nvSpPr>
        <p:spPr>
          <a:xfrm>
            <a:off x="7534999" y="2465943"/>
            <a:ext cx="10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Tentative</a:t>
            </a:r>
            <a:endParaRPr lang="ru-RU" dirty="0"/>
          </a:p>
        </p:txBody>
      </p:sp>
      <p:sp>
        <p:nvSpPr>
          <p:cNvPr id="38" name="TextBox 37"/>
          <p:cNvSpPr txBox="1"/>
          <p:nvPr/>
        </p:nvSpPr>
        <p:spPr>
          <a:xfrm>
            <a:off x="6157719" y="1311277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Anger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82907394"/>
              </p:ext>
            </p:extLst>
          </p:nvPr>
        </p:nvGraphicFramePr>
        <p:xfrm>
          <a:off x="468312" y="244475"/>
          <a:ext cx="9067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49312" y="1235075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Meant to be maintained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97512" y="1235075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Meant to be soothed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584" y="1923415"/>
            <a:ext cx="666750" cy="666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263" y="4189222"/>
            <a:ext cx="667512" cy="667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263" y="3521075"/>
            <a:ext cx="667512" cy="5687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58" y="2713990"/>
            <a:ext cx="667512" cy="667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232" y="1922653"/>
            <a:ext cx="654424" cy="6675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100" y="3521075"/>
            <a:ext cx="667512" cy="6675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100" y="2764588"/>
            <a:ext cx="667512" cy="66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6912" y="784602"/>
            <a:ext cx="8686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</a:t>
            </a:r>
            <a:r>
              <a:rPr lang="en-US" sz="3200" dirty="0" smtClean="0"/>
              <a:t>f </a:t>
            </a:r>
            <a:r>
              <a:rPr lang="en-US" sz="3200" dirty="0" err="1" smtClean="0"/>
              <a:t>neagativeTone.isPresent</a:t>
            </a:r>
            <a:r>
              <a:rPr lang="en-US" sz="3200" dirty="0" smtClean="0"/>
              <a:t>()</a:t>
            </a:r>
          </a:p>
          <a:p>
            <a:r>
              <a:rPr lang="en-US" sz="3200" dirty="0" smtClean="0"/>
              <a:t>{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soothe (max (</a:t>
            </a:r>
            <a:r>
              <a:rPr lang="en-US" sz="3200" dirty="0" err="1" smtClean="0"/>
              <a:t>negativeTones.getScore</a:t>
            </a:r>
            <a:r>
              <a:rPr lang="en-US" sz="3200" dirty="0" smtClean="0"/>
              <a:t>) );</a:t>
            </a:r>
          </a:p>
          <a:p>
            <a:r>
              <a:rPr lang="en-US" sz="3200" dirty="0" smtClean="0"/>
              <a:t>}</a:t>
            </a:r>
          </a:p>
          <a:p>
            <a:r>
              <a:rPr lang="en-US" sz="3200" dirty="0"/>
              <a:t>e</a:t>
            </a:r>
            <a:r>
              <a:rPr lang="en-US" sz="3200" dirty="0" smtClean="0"/>
              <a:t>lse</a:t>
            </a:r>
          </a:p>
          <a:p>
            <a:r>
              <a:rPr lang="en-US" sz="3200" dirty="0" smtClean="0"/>
              <a:t>{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maintain (max (</a:t>
            </a:r>
            <a:r>
              <a:rPr lang="en-US" sz="3200" dirty="0" err="1" smtClean="0"/>
              <a:t>positiveTones.getScore</a:t>
            </a:r>
            <a:r>
              <a:rPr lang="en-US" sz="3200" dirty="0" smtClean="0"/>
              <a:t>) );</a:t>
            </a:r>
          </a:p>
          <a:p>
            <a:r>
              <a:rPr lang="en-US" sz="3200" dirty="0"/>
              <a:t>}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5798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</TotalTime>
  <Words>297</Words>
  <Application>Microsoft Office PowerPoint</Application>
  <PresentationFormat>Custom</PresentationFormat>
  <Paragraphs>75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  STATEMENT:</dc:title>
  <dc:subject/>
  <dc:creator>Win8.1</dc:creator>
  <dc:description/>
  <cp:lastModifiedBy>MX</cp:lastModifiedBy>
  <cp:revision>33</cp:revision>
  <dcterms:created xsi:type="dcterms:W3CDTF">2018-10-07T15:53:50Z</dcterms:created>
  <dcterms:modified xsi:type="dcterms:W3CDTF">2018-10-20T08:18:57Z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